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464" r:id="rId2"/>
    <p:sldId id="433" r:id="rId3"/>
    <p:sldId id="459" r:id="rId4"/>
    <p:sldId id="437" r:id="rId5"/>
    <p:sldId id="439" r:id="rId6"/>
    <p:sldId id="462" r:id="rId7"/>
    <p:sldId id="460" r:id="rId8"/>
    <p:sldId id="445" r:id="rId9"/>
    <p:sldId id="463" r:id="rId10"/>
    <p:sldId id="436" r:id="rId11"/>
    <p:sldId id="461" r:id="rId12"/>
    <p:sldId id="440" r:id="rId13"/>
    <p:sldId id="443" r:id="rId14"/>
    <p:sldId id="441" r:id="rId15"/>
    <p:sldId id="434" r:id="rId16"/>
    <p:sldId id="446" r:id="rId17"/>
    <p:sldId id="448" r:id="rId18"/>
    <p:sldId id="447" r:id="rId19"/>
    <p:sldId id="449" r:id="rId20"/>
    <p:sldId id="450" r:id="rId21"/>
    <p:sldId id="451" r:id="rId22"/>
    <p:sldId id="452" r:id="rId23"/>
    <p:sldId id="453" r:id="rId24"/>
    <p:sldId id="454" r:id="rId25"/>
    <p:sldId id="455" r:id="rId26"/>
    <p:sldId id="457" r:id="rId27"/>
    <p:sldId id="456" r:id="rId28"/>
    <p:sldId id="444" r:id="rId29"/>
    <p:sldId id="458" r:id="rId30"/>
    <p:sldId id="438"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gun" initials="V" lastIdx="1" clrIdx="0">
    <p:extLst>
      <p:ext uri="{19B8F6BF-5375-455C-9EA6-DF929625EA0E}">
        <p15:presenceInfo xmlns:p15="http://schemas.microsoft.com/office/powerpoint/2012/main" userId="2eec6f31438e129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1515"/>
    <a:srgbClr val="52AFD8"/>
    <a:srgbClr val="D6AED0"/>
    <a:srgbClr val="4DB8DB"/>
    <a:srgbClr val="DFB349"/>
    <a:srgbClr val="C7AA81"/>
    <a:srgbClr val="2C9AD2"/>
    <a:srgbClr val="6EEAE0"/>
    <a:srgbClr val="3A9DC8"/>
    <a:srgbClr val="04063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242" autoAdjust="0"/>
    <p:restoredTop sz="89692" autoAdjust="0"/>
  </p:normalViewPr>
  <p:slideViewPr>
    <p:cSldViewPr snapToGrid="0">
      <p:cViewPr varScale="1">
        <p:scale>
          <a:sx n="79" d="100"/>
          <a:sy n="79" d="100"/>
        </p:scale>
        <p:origin x="120"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系列 1</c:v>
                </c:pt>
              </c:strCache>
            </c:strRef>
          </c:tx>
          <c:spPr>
            <a:gradFill>
              <a:gsLst>
                <a:gs pos="0">
                  <a:srgbClr val="D6AED0"/>
                </a:gs>
                <a:gs pos="100000">
                  <a:srgbClr val="52AFD8"/>
                </a:gs>
              </a:gsLst>
              <a:lin ang="2700000" scaled="0"/>
            </a:gra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424D-4DDA-9E67-9F2BA049BF7F}"/>
            </c:ext>
          </c:extLst>
        </c:ser>
        <c:ser>
          <c:idx val="1"/>
          <c:order val="1"/>
          <c:tx>
            <c:strRef>
              <c:f>Sheet1!$C$1</c:f>
              <c:strCache>
                <c:ptCount val="1"/>
                <c:pt idx="0">
                  <c:v>系列 2</c:v>
                </c:pt>
              </c:strCache>
            </c:strRef>
          </c:tx>
          <c:spPr>
            <a:gradFill>
              <a:gsLst>
                <a:gs pos="0">
                  <a:srgbClr val="D6AED0"/>
                </a:gs>
                <a:gs pos="100000">
                  <a:srgbClr val="52AFD8"/>
                </a:gs>
              </a:gsLst>
              <a:lin ang="2700000" scaled="0"/>
            </a:gra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424D-4DDA-9E67-9F2BA049BF7F}"/>
            </c:ext>
          </c:extLst>
        </c:ser>
        <c:ser>
          <c:idx val="2"/>
          <c:order val="2"/>
          <c:tx>
            <c:strRef>
              <c:f>Sheet1!$D$1</c:f>
              <c:strCache>
                <c:ptCount val="1"/>
                <c:pt idx="0">
                  <c:v>系列 3</c:v>
                </c:pt>
              </c:strCache>
            </c:strRef>
          </c:tx>
          <c:spPr>
            <a:gradFill>
              <a:gsLst>
                <a:gs pos="0">
                  <a:srgbClr val="D6AED0"/>
                </a:gs>
                <a:gs pos="100000">
                  <a:srgbClr val="52AFD8"/>
                </a:gs>
              </a:gsLst>
              <a:lin ang="2700000" scaled="0"/>
            </a:gra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424D-4DDA-9E67-9F2BA049BF7F}"/>
            </c:ext>
          </c:extLst>
        </c:ser>
        <c:dLbls>
          <c:showLegendKey val="0"/>
          <c:showVal val="0"/>
          <c:showCatName val="0"/>
          <c:showSerName val="0"/>
          <c:showPercent val="0"/>
          <c:showBubbleSize val="0"/>
        </c:dLbls>
        <c:gapWidth val="150"/>
        <c:overlap val="100"/>
        <c:axId val="1057997216"/>
        <c:axId val="1058000168"/>
      </c:barChart>
      <c:catAx>
        <c:axId val="1057997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ea"/>
                <a:sym typeface="+mn-lt"/>
              </a:defRPr>
            </a:pPr>
            <a:endParaRPr lang="zh-CN"/>
          </a:p>
        </c:txPr>
        <c:crossAx val="1058000168"/>
        <c:crosses val="autoZero"/>
        <c:auto val="1"/>
        <c:lblAlgn val="ctr"/>
        <c:lblOffset val="100"/>
        <c:noMultiLvlLbl val="0"/>
      </c:catAx>
      <c:valAx>
        <c:axId val="1058000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ea"/>
                <a:sym typeface="+mn-lt"/>
              </a:defRPr>
            </a:pPr>
            <a:endParaRPr lang="zh-CN"/>
          </a:p>
        </c:txPr>
        <c:crossAx val="10579972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ea"/>
              <a:sym typeface="+mn-lt"/>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mn-lt"/>
          <a:ea typeface="+mn-ea"/>
          <a:cs typeface="+mn-ea"/>
          <a:sym typeface="+mn-lt"/>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jpeg>
</file>

<file path=ppt/media/image10.jpeg>
</file>

<file path=ppt/media/image11.jpg>
</file>

<file path=ppt/media/image12.png>
</file>

<file path=ppt/media/image13.png>
</file>

<file path=ppt/media/image14.jpg>
</file>

<file path=ppt/media/image15.jpeg>
</file>

<file path=ppt/media/image16.jpeg>
</file>

<file path=ppt/media/image17.png>
</file>

<file path=ppt/media/image2.jpeg>
</file>

<file path=ppt/media/image3.png>
</file>

<file path=ppt/media/image4.png>
</file>

<file path=ppt/media/image5.png>
</file>

<file path=ppt/media/image6.jpeg>
</file>

<file path=ppt/media/image7.jpg>
</file>

<file path=ppt/media/image8.jp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C7C8D6-8378-491C-A88C-F5C0F1DDB3DF}" type="datetimeFigureOut">
              <a:rPr lang="zh-CN" altLang="en-US" smtClean="0"/>
              <a:t>2022-08-12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681912-8CC0-4B9F-BE2A-5B54BD796BF3}" type="slidenum">
              <a:rPr lang="zh-CN" altLang="en-US" smtClean="0"/>
              <a:t>‹#›</a:t>
            </a:fld>
            <a:endParaRPr lang="zh-CN" altLang="en-US"/>
          </a:p>
        </p:txBody>
      </p:sp>
    </p:spTree>
    <p:extLst>
      <p:ext uri="{BB962C8B-B14F-4D97-AF65-F5344CB8AC3E}">
        <p14:creationId xmlns:p14="http://schemas.microsoft.com/office/powerpoint/2010/main" val="2003606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t>2</a:t>
            </a:fld>
            <a:endParaRPr lang="zh-CN" altLang="en-US"/>
          </a:p>
        </p:txBody>
      </p:sp>
    </p:spTree>
    <p:extLst>
      <p:ext uri="{BB962C8B-B14F-4D97-AF65-F5344CB8AC3E}">
        <p14:creationId xmlns:p14="http://schemas.microsoft.com/office/powerpoint/2010/main" val="3269083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t>3</a:t>
            </a:fld>
            <a:endParaRPr lang="zh-CN" altLang="en-US"/>
          </a:p>
        </p:txBody>
      </p:sp>
    </p:spTree>
    <p:extLst>
      <p:ext uri="{BB962C8B-B14F-4D97-AF65-F5344CB8AC3E}">
        <p14:creationId xmlns:p14="http://schemas.microsoft.com/office/powerpoint/2010/main" val="938512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t>6</a:t>
            </a:fld>
            <a:endParaRPr lang="zh-CN" altLang="en-US"/>
          </a:p>
        </p:txBody>
      </p:sp>
    </p:spTree>
    <p:extLst>
      <p:ext uri="{BB962C8B-B14F-4D97-AF65-F5344CB8AC3E}">
        <p14:creationId xmlns:p14="http://schemas.microsoft.com/office/powerpoint/2010/main" val="42224295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t>7</a:t>
            </a:fld>
            <a:endParaRPr lang="zh-CN" altLang="en-US"/>
          </a:p>
        </p:txBody>
      </p:sp>
    </p:spTree>
    <p:extLst>
      <p:ext uri="{BB962C8B-B14F-4D97-AF65-F5344CB8AC3E}">
        <p14:creationId xmlns:p14="http://schemas.microsoft.com/office/powerpoint/2010/main" val="4089934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70607A-EB09-4464-B9F9-BBAE9FEA8993}"/>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5F884A62-FE00-4E3D-ADA0-E22F86BE88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BD06559F-931E-4C1C-BAA3-CE3BB96CAAE2}"/>
              </a:ext>
            </a:extLst>
          </p:cNvPr>
          <p:cNvSpPr>
            <a:spLocks noGrp="1"/>
          </p:cNvSpPr>
          <p:nvPr>
            <p:ph type="dt" sz="half" idx="10"/>
          </p:nvPr>
        </p:nvSpPr>
        <p:spPr/>
        <p:txBody>
          <a:bodyPr/>
          <a:lstStyle/>
          <a:p>
            <a:fld id="{EE4C556E-D11A-48D7-81C0-B1B5323EC136}" type="datetimeFigureOut">
              <a:rPr lang="zh-CN" altLang="en-US" smtClean="0"/>
              <a:t>2022-08-12</a:t>
            </a:fld>
            <a:endParaRPr lang="zh-CN" altLang="en-US"/>
          </a:p>
        </p:txBody>
      </p:sp>
      <p:sp>
        <p:nvSpPr>
          <p:cNvPr id="5" name="页脚占位符 4">
            <a:extLst>
              <a:ext uri="{FF2B5EF4-FFF2-40B4-BE49-F238E27FC236}">
                <a16:creationId xmlns:a16="http://schemas.microsoft.com/office/drawing/2014/main" id="{010C8357-4EE7-434F-8F1D-EB72F50A22E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863E9BA-C35D-4623-8AEC-12CBA17658E0}"/>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3283912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81F35A-5862-461C-A776-246D30F82EF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FAA2EDF-8154-4C55-8E92-834173DDF784}"/>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1806EFA-9976-4A7A-810D-76C7047B74B1}"/>
              </a:ext>
            </a:extLst>
          </p:cNvPr>
          <p:cNvSpPr>
            <a:spLocks noGrp="1"/>
          </p:cNvSpPr>
          <p:nvPr>
            <p:ph type="dt" sz="half" idx="10"/>
          </p:nvPr>
        </p:nvSpPr>
        <p:spPr/>
        <p:txBody>
          <a:bodyPr/>
          <a:lstStyle/>
          <a:p>
            <a:fld id="{EE4C556E-D11A-48D7-81C0-B1B5323EC136}" type="datetimeFigureOut">
              <a:rPr lang="zh-CN" altLang="en-US" smtClean="0"/>
              <a:t>2022-08-12</a:t>
            </a:fld>
            <a:endParaRPr lang="zh-CN" altLang="en-US"/>
          </a:p>
        </p:txBody>
      </p:sp>
      <p:sp>
        <p:nvSpPr>
          <p:cNvPr id="5" name="页脚占位符 4">
            <a:extLst>
              <a:ext uri="{FF2B5EF4-FFF2-40B4-BE49-F238E27FC236}">
                <a16:creationId xmlns:a16="http://schemas.microsoft.com/office/drawing/2014/main" id="{428A798A-BE9A-4072-A93C-D1D1E20307C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9DD673F-0533-4515-9B56-B753621D6232}"/>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962509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9D47182-1EDE-4FA1-B130-E58222460D2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DFE14DC1-ED6B-47BE-A195-B8D73B1D8BD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3C965E7-1B02-43B7-BFDC-37294AFC8E7E}"/>
              </a:ext>
            </a:extLst>
          </p:cNvPr>
          <p:cNvSpPr>
            <a:spLocks noGrp="1"/>
          </p:cNvSpPr>
          <p:nvPr>
            <p:ph type="dt" sz="half" idx="10"/>
          </p:nvPr>
        </p:nvSpPr>
        <p:spPr/>
        <p:txBody>
          <a:bodyPr/>
          <a:lstStyle/>
          <a:p>
            <a:fld id="{EE4C556E-D11A-48D7-81C0-B1B5323EC136}" type="datetimeFigureOut">
              <a:rPr lang="zh-CN" altLang="en-US" smtClean="0"/>
              <a:t>2022-08-12</a:t>
            </a:fld>
            <a:endParaRPr lang="zh-CN" altLang="en-US"/>
          </a:p>
        </p:txBody>
      </p:sp>
      <p:sp>
        <p:nvSpPr>
          <p:cNvPr id="5" name="页脚占位符 4">
            <a:extLst>
              <a:ext uri="{FF2B5EF4-FFF2-40B4-BE49-F238E27FC236}">
                <a16:creationId xmlns:a16="http://schemas.microsoft.com/office/drawing/2014/main" id="{1C516B03-A310-4DD8-90FD-D6C9AA68ECA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174A88E-0943-4A05-8AAD-3E4E90A9726C}"/>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41430620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461D68-9D60-45C1-84CF-8694F122A09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3A4BDC1-FF73-432D-AC47-8EEEC5E0921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DCF9B87-024B-4A06-BA78-956CBBDA0354}"/>
              </a:ext>
            </a:extLst>
          </p:cNvPr>
          <p:cNvSpPr>
            <a:spLocks noGrp="1"/>
          </p:cNvSpPr>
          <p:nvPr>
            <p:ph type="dt" sz="half" idx="10"/>
          </p:nvPr>
        </p:nvSpPr>
        <p:spPr/>
        <p:txBody>
          <a:bodyPr/>
          <a:lstStyle/>
          <a:p>
            <a:fld id="{EE4C556E-D11A-48D7-81C0-B1B5323EC136}" type="datetimeFigureOut">
              <a:rPr lang="zh-CN" altLang="en-US" smtClean="0"/>
              <a:t>2022-08-12</a:t>
            </a:fld>
            <a:endParaRPr lang="zh-CN" altLang="en-US"/>
          </a:p>
        </p:txBody>
      </p:sp>
      <p:sp>
        <p:nvSpPr>
          <p:cNvPr id="5" name="页脚占位符 4">
            <a:extLst>
              <a:ext uri="{FF2B5EF4-FFF2-40B4-BE49-F238E27FC236}">
                <a16:creationId xmlns:a16="http://schemas.microsoft.com/office/drawing/2014/main" id="{6157915F-D67C-484A-9A5C-333C71D1995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58CB9FE-E585-479C-9939-C1DF8EC97B1F}"/>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846144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1C1372-734A-4296-9FB4-2B237227A9D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6E2504FB-3962-4ABB-8F21-3B1297384B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873F61E-C842-45A9-9C07-EC60B6A6DBA4}"/>
              </a:ext>
            </a:extLst>
          </p:cNvPr>
          <p:cNvSpPr>
            <a:spLocks noGrp="1"/>
          </p:cNvSpPr>
          <p:nvPr>
            <p:ph type="dt" sz="half" idx="10"/>
          </p:nvPr>
        </p:nvSpPr>
        <p:spPr/>
        <p:txBody>
          <a:bodyPr/>
          <a:lstStyle/>
          <a:p>
            <a:fld id="{EE4C556E-D11A-48D7-81C0-B1B5323EC136}" type="datetimeFigureOut">
              <a:rPr lang="zh-CN" altLang="en-US" smtClean="0"/>
              <a:t>2022-08-12</a:t>
            </a:fld>
            <a:endParaRPr lang="zh-CN" altLang="en-US"/>
          </a:p>
        </p:txBody>
      </p:sp>
      <p:sp>
        <p:nvSpPr>
          <p:cNvPr id="5" name="页脚占位符 4">
            <a:extLst>
              <a:ext uri="{FF2B5EF4-FFF2-40B4-BE49-F238E27FC236}">
                <a16:creationId xmlns:a16="http://schemas.microsoft.com/office/drawing/2014/main" id="{C4C42772-006F-42F3-A53C-D6F9334C565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DE654AF-4882-4FA1-A3C1-F88A71FB25A7}"/>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1753270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3E3B72-32AE-40DB-856E-1F79DC1CCF8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86AB566-0A02-47B8-B36A-57903E92C824}"/>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F0B06DF-2A5D-49B6-940D-1C73553E32B4}"/>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D1D9A042-4577-4206-93A8-735631107E03}"/>
              </a:ext>
            </a:extLst>
          </p:cNvPr>
          <p:cNvSpPr>
            <a:spLocks noGrp="1"/>
          </p:cNvSpPr>
          <p:nvPr>
            <p:ph type="dt" sz="half" idx="10"/>
          </p:nvPr>
        </p:nvSpPr>
        <p:spPr/>
        <p:txBody>
          <a:bodyPr/>
          <a:lstStyle/>
          <a:p>
            <a:fld id="{EE4C556E-D11A-48D7-81C0-B1B5323EC136}" type="datetimeFigureOut">
              <a:rPr lang="zh-CN" altLang="en-US" smtClean="0"/>
              <a:t>2022-08-12</a:t>
            </a:fld>
            <a:endParaRPr lang="zh-CN" altLang="en-US"/>
          </a:p>
        </p:txBody>
      </p:sp>
      <p:sp>
        <p:nvSpPr>
          <p:cNvPr id="6" name="页脚占位符 5">
            <a:extLst>
              <a:ext uri="{FF2B5EF4-FFF2-40B4-BE49-F238E27FC236}">
                <a16:creationId xmlns:a16="http://schemas.microsoft.com/office/drawing/2014/main" id="{51D834B9-AC17-4E4F-9973-2C6080B73C9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1C0070B-569D-4FDB-83D2-2831B39FBD88}"/>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3869458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FA247E-FC99-4DEE-9659-A61E58CA1AC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7EFF825-A106-4C43-96EC-00D9D7D29F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2506D75-1984-4130-BBE1-66A0B2075AD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05EF971-1A5F-4FCD-A849-5068EEBFA0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74A3C7F-A504-486F-AC52-BAFC7D2EE705}"/>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CF8FD0D-2A45-42AA-9F3A-D4BBA2C3F372}"/>
              </a:ext>
            </a:extLst>
          </p:cNvPr>
          <p:cNvSpPr>
            <a:spLocks noGrp="1"/>
          </p:cNvSpPr>
          <p:nvPr>
            <p:ph type="dt" sz="half" idx="10"/>
          </p:nvPr>
        </p:nvSpPr>
        <p:spPr/>
        <p:txBody>
          <a:bodyPr/>
          <a:lstStyle/>
          <a:p>
            <a:fld id="{EE4C556E-D11A-48D7-81C0-B1B5323EC136}" type="datetimeFigureOut">
              <a:rPr lang="zh-CN" altLang="en-US" smtClean="0"/>
              <a:t>2022-08-12</a:t>
            </a:fld>
            <a:endParaRPr lang="zh-CN" altLang="en-US"/>
          </a:p>
        </p:txBody>
      </p:sp>
      <p:sp>
        <p:nvSpPr>
          <p:cNvPr id="8" name="页脚占位符 7">
            <a:extLst>
              <a:ext uri="{FF2B5EF4-FFF2-40B4-BE49-F238E27FC236}">
                <a16:creationId xmlns:a16="http://schemas.microsoft.com/office/drawing/2014/main" id="{CE9B8A7F-BFA8-4329-AFC8-89D05783C63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2C94869-7BF3-4FFD-812C-03E8CEB5C852}"/>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1329261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7CC1BC-64C9-4962-A764-37E770FBC64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8638FC6B-45DE-432B-B145-F8D8AB2AC5BB}"/>
              </a:ext>
            </a:extLst>
          </p:cNvPr>
          <p:cNvSpPr>
            <a:spLocks noGrp="1"/>
          </p:cNvSpPr>
          <p:nvPr>
            <p:ph type="dt" sz="half" idx="10"/>
          </p:nvPr>
        </p:nvSpPr>
        <p:spPr/>
        <p:txBody>
          <a:bodyPr/>
          <a:lstStyle/>
          <a:p>
            <a:fld id="{EE4C556E-D11A-48D7-81C0-B1B5323EC136}" type="datetimeFigureOut">
              <a:rPr lang="zh-CN" altLang="en-US" smtClean="0"/>
              <a:t>2022-08-12</a:t>
            </a:fld>
            <a:endParaRPr lang="zh-CN" altLang="en-US"/>
          </a:p>
        </p:txBody>
      </p:sp>
      <p:sp>
        <p:nvSpPr>
          <p:cNvPr id="4" name="页脚占位符 3">
            <a:extLst>
              <a:ext uri="{FF2B5EF4-FFF2-40B4-BE49-F238E27FC236}">
                <a16:creationId xmlns:a16="http://schemas.microsoft.com/office/drawing/2014/main" id="{E413F784-0D7C-43D2-A802-629BA7317F6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8781AAF-B2A9-4052-BD38-326FE4C13E14}"/>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3178845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5BCC6E6-411E-4830-BEE1-1A626801803D}"/>
              </a:ext>
            </a:extLst>
          </p:cNvPr>
          <p:cNvSpPr>
            <a:spLocks noGrp="1"/>
          </p:cNvSpPr>
          <p:nvPr>
            <p:ph type="dt" sz="half" idx="10"/>
          </p:nvPr>
        </p:nvSpPr>
        <p:spPr/>
        <p:txBody>
          <a:bodyPr/>
          <a:lstStyle/>
          <a:p>
            <a:fld id="{EE4C556E-D11A-48D7-81C0-B1B5323EC136}" type="datetimeFigureOut">
              <a:rPr lang="zh-CN" altLang="en-US" smtClean="0"/>
              <a:t>2022-08-12</a:t>
            </a:fld>
            <a:endParaRPr lang="zh-CN" altLang="en-US"/>
          </a:p>
        </p:txBody>
      </p:sp>
      <p:sp>
        <p:nvSpPr>
          <p:cNvPr id="3" name="页脚占位符 2">
            <a:extLst>
              <a:ext uri="{FF2B5EF4-FFF2-40B4-BE49-F238E27FC236}">
                <a16:creationId xmlns:a16="http://schemas.microsoft.com/office/drawing/2014/main" id="{FF4BA76C-B531-4C6F-850E-214EA4DF328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5662A71-4ED7-4C0E-AF3B-EACBFA4681E4}"/>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277262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2B54FA-E333-4D04-A18F-7D50B83F6BD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72AD769-544A-47A1-A306-AEDAED2938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8514AB2-F4D7-4383-B3E7-D0F7163789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5D2DB71-2A42-4C00-9449-CA0DA297B2F2}"/>
              </a:ext>
            </a:extLst>
          </p:cNvPr>
          <p:cNvSpPr>
            <a:spLocks noGrp="1"/>
          </p:cNvSpPr>
          <p:nvPr>
            <p:ph type="dt" sz="half" idx="10"/>
          </p:nvPr>
        </p:nvSpPr>
        <p:spPr/>
        <p:txBody>
          <a:bodyPr/>
          <a:lstStyle/>
          <a:p>
            <a:fld id="{EE4C556E-D11A-48D7-81C0-B1B5323EC136}" type="datetimeFigureOut">
              <a:rPr lang="zh-CN" altLang="en-US" smtClean="0"/>
              <a:t>2022-08-12</a:t>
            </a:fld>
            <a:endParaRPr lang="zh-CN" altLang="en-US"/>
          </a:p>
        </p:txBody>
      </p:sp>
      <p:sp>
        <p:nvSpPr>
          <p:cNvPr id="6" name="页脚占位符 5">
            <a:extLst>
              <a:ext uri="{FF2B5EF4-FFF2-40B4-BE49-F238E27FC236}">
                <a16:creationId xmlns:a16="http://schemas.microsoft.com/office/drawing/2014/main" id="{ADC5D84D-5127-4599-9769-61D2E695573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55A3411-124D-4AEE-9E12-7E3048799D7A}"/>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5834354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C113AC-DF3C-45F8-8376-712B7F9BF21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B9E7EF9C-8988-4176-8DA2-5346BDB810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4872ECB9-BC6A-47B2-9484-8779389266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C7DA26D-1083-4E20-8433-3EACB78127E1}"/>
              </a:ext>
            </a:extLst>
          </p:cNvPr>
          <p:cNvSpPr>
            <a:spLocks noGrp="1"/>
          </p:cNvSpPr>
          <p:nvPr>
            <p:ph type="dt" sz="half" idx="10"/>
          </p:nvPr>
        </p:nvSpPr>
        <p:spPr/>
        <p:txBody>
          <a:bodyPr/>
          <a:lstStyle/>
          <a:p>
            <a:fld id="{EE4C556E-D11A-48D7-81C0-B1B5323EC136}" type="datetimeFigureOut">
              <a:rPr lang="zh-CN" altLang="en-US" smtClean="0"/>
              <a:t>2022-08-12</a:t>
            </a:fld>
            <a:endParaRPr lang="zh-CN" altLang="en-US"/>
          </a:p>
        </p:txBody>
      </p:sp>
      <p:sp>
        <p:nvSpPr>
          <p:cNvPr id="6" name="页脚占位符 5">
            <a:extLst>
              <a:ext uri="{FF2B5EF4-FFF2-40B4-BE49-F238E27FC236}">
                <a16:creationId xmlns:a16="http://schemas.microsoft.com/office/drawing/2014/main" id="{D8488704-F74A-430C-9177-1F6D5133846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EEC994E-AAE0-4342-820B-14F521FAD6DD}"/>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172821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A2F3B47-B08B-4181-88A1-0D61C596FF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9D1A009-55AC-40B1-BECE-C8E17CE7421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94A7723-30C6-41D1-B39D-85DF3D3995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4C556E-D11A-48D7-81C0-B1B5323EC136}" type="datetimeFigureOut">
              <a:rPr lang="zh-CN" altLang="en-US" smtClean="0"/>
              <a:t>2022-08-12</a:t>
            </a:fld>
            <a:endParaRPr lang="zh-CN" altLang="en-US"/>
          </a:p>
        </p:txBody>
      </p:sp>
      <p:sp>
        <p:nvSpPr>
          <p:cNvPr id="5" name="页脚占位符 4">
            <a:extLst>
              <a:ext uri="{FF2B5EF4-FFF2-40B4-BE49-F238E27FC236}">
                <a16:creationId xmlns:a16="http://schemas.microsoft.com/office/drawing/2014/main" id="{A16D8014-D4F0-4B30-B629-8D6D50AFBF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F5A88B7-1EF5-48FA-988D-161EF7D697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8156388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16.jpeg"/><Relationship Id="rId5" Type="http://schemas.microsoft.com/office/2007/relationships/hdphoto" Target="../media/hdphoto1.wdp"/><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 Id="rId5" Type="http://schemas.openxmlformats.org/officeDocument/2006/relationships/image" Target="../media/image17.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icourse163.org/course/ZJU-199001" TargetMode="External"/><Relationship Id="rId5" Type="http://schemas.microsoft.com/office/2007/relationships/hdphoto" Target="../media/hdphoto1.wdp"/><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1.wdp"/><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3.pn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jp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DB24EF48-CBE2-E1BB-A526-F494A330AF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5382882"/>
          </a:xfrm>
          <a:prstGeom prst="rect">
            <a:avLst/>
          </a:prstGeom>
        </p:spPr>
      </p:pic>
      <p:pic>
        <p:nvPicPr>
          <p:cNvPr id="5" name="图片 4">
            <a:extLst>
              <a:ext uri="{FF2B5EF4-FFF2-40B4-BE49-F238E27FC236}">
                <a16:creationId xmlns:a16="http://schemas.microsoft.com/office/drawing/2014/main" id="{B1F3D9DF-FEC0-4136-9943-1E7C24460837}"/>
              </a:ext>
            </a:extLst>
          </p:cNvPr>
          <p:cNvPicPr>
            <a:picLocks noChangeAspect="1"/>
          </p:cNvPicPr>
          <p:nvPr/>
        </p:nvPicPr>
        <p:blipFill rotWithShape="1">
          <a:blip r:embed="rId3">
            <a:extLst>
              <a:ext uri="{28A0092B-C50C-407E-A947-70E740481C1C}">
                <a14:useLocalDpi xmlns:a14="http://schemas.microsoft.com/office/drawing/2010/main" val="0"/>
              </a:ext>
            </a:extLst>
          </a:blip>
          <a:srcRect l="21041" t="7296"/>
          <a:stretch/>
        </p:blipFill>
        <p:spPr>
          <a:xfrm>
            <a:off x="0" y="-5991"/>
            <a:ext cx="12191999" cy="6863991"/>
          </a:xfrm>
          <a:prstGeom prst="rect">
            <a:avLst/>
          </a:prstGeom>
        </p:spPr>
      </p:pic>
      <p:sp>
        <p:nvSpPr>
          <p:cNvPr id="22" name="菱形 21">
            <a:extLst>
              <a:ext uri="{FF2B5EF4-FFF2-40B4-BE49-F238E27FC236}">
                <a16:creationId xmlns:a16="http://schemas.microsoft.com/office/drawing/2014/main" id="{EBCE74EF-23E5-49F7-A153-F6F733DB458A}"/>
              </a:ext>
            </a:extLst>
          </p:cNvPr>
          <p:cNvSpPr/>
          <p:nvPr/>
        </p:nvSpPr>
        <p:spPr>
          <a:xfrm>
            <a:off x="688591" y="1862087"/>
            <a:ext cx="4759351" cy="4888514"/>
          </a:xfrm>
          <a:prstGeom prst="diamond">
            <a:avLst/>
          </a:prstGeom>
          <a:noFill/>
          <a:ln w="28575">
            <a:solidFill>
              <a:srgbClr val="6963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5" name="图片 44">
            <a:extLst>
              <a:ext uri="{FF2B5EF4-FFF2-40B4-BE49-F238E27FC236}">
                <a16:creationId xmlns:a16="http://schemas.microsoft.com/office/drawing/2014/main" id="{430E93B3-7744-46E4-882B-F2F6DE91CC1E}"/>
              </a:ext>
            </a:extLst>
          </p:cNvPr>
          <p:cNvPicPr>
            <a:picLocks noChangeAspect="1"/>
          </p:cNvPicPr>
          <p:nvPr/>
        </p:nvPicPr>
        <p:blipFill rotWithShape="1">
          <a:blip r:embed="rId2">
            <a:extLst>
              <a:ext uri="{28A0092B-C50C-407E-A947-70E740481C1C}">
                <a14:useLocalDpi xmlns:a14="http://schemas.microsoft.com/office/drawing/2010/main" val="0"/>
              </a:ext>
            </a:extLst>
          </a:blip>
          <a:srcRect l="61241" t="486" r="4232" b="38130"/>
          <a:stretch/>
        </p:blipFill>
        <p:spPr>
          <a:xfrm>
            <a:off x="0" y="1189871"/>
            <a:ext cx="5764160" cy="5764156"/>
          </a:xfrm>
          <a:prstGeom prst="diamond">
            <a:avLst/>
          </a:prstGeom>
        </p:spPr>
      </p:pic>
      <p:sp>
        <p:nvSpPr>
          <p:cNvPr id="14" name="文本框 13">
            <a:extLst>
              <a:ext uri="{FF2B5EF4-FFF2-40B4-BE49-F238E27FC236}">
                <a16:creationId xmlns:a16="http://schemas.microsoft.com/office/drawing/2014/main" id="{031B3A6F-C9A0-4AA1-8996-3ED9967DE511}"/>
              </a:ext>
            </a:extLst>
          </p:cNvPr>
          <p:cNvSpPr txBox="1"/>
          <p:nvPr/>
        </p:nvSpPr>
        <p:spPr>
          <a:xfrm>
            <a:off x="1456812" y="3290949"/>
            <a:ext cx="5595880" cy="584775"/>
          </a:xfrm>
          <a:prstGeom prst="rect">
            <a:avLst/>
          </a:prstGeom>
          <a:noFill/>
        </p:spPr>
        <p:txBody>
          <a:bodyPr wrap="square" rtlCol="0">
            <a:spAutoFit/>
          </a:bodyPr>
          <a:lstStyle/>
          <a:p>
            <a:pPr algn="ctr"/>
            <a:r>
              <a:rPr lang="zh-CN" altLang="en-US" sz="320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直播将于</a:t>
            </a:r>
            <a:r>
              <a:rPr lang="en-US" altLang="zh-CN" sz="320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2</a:t>
            </a:r>
            <a:r>
              <a:rPr lang="zh-CN" altLang="en-US" sz="320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a:t>
            </a:r>
            <a:r>
              <a:rPr lang="en-US" altLang="zh-CN" sz="320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30</a:t>
            </a:r>
            <a:r>
              <a:rPr lang="zh-CN" altLang="en-US" sz="320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正式开始</a:t>
            </a:r>
            <a:endPar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44" name="文本框 43">
            <a:extLst>
              <a:ext uri="{FF2B5EF4-FFF2-40B4-BE49-F238E27FC236}">
                <a16:creationId xmlns:a16="http://schemas.microsoft.com/office/drawing/2014/main" id="{C4C45D70-7EA9-44CB-B571-25BC54EA4CBA}"/>
              </a:ext>
            </a:extLst>
          </p:cNvPr>
          <p:cNvSpPr txBox="1"/>
          <p:nvPr/>
        </p:nvSpPr>
        <p:spPr>
          <a:xfrm>
            <a:off x="8649595" y="4219290"/>
            <a:ext cx="3115709" cy="1351011"/>
          </a:xfrm>
          <a:prstGeom prst="rect">
            <a:avLst/>
          </a:prstGeom>
          <a:noFill/>
        </p:spPr>
        <p:txBody>
          <a:bodyPr wrap="square" rtlCol="0">
            <a:spAutoFit/>
          </a:bodyPr>
          <a:lstStyle/>
          <a:p>
            <a:pPr algn="ctr">
              <a:lnSpc>
                <a:spcPct val="150000"/>
              </a:lnSpc>
            </a:pPr>
            <a:r>
              <a:rPr lang="en-US" altLang="zh-CN" sz="1400" dirty="0">
                <a:solidFill>
                  <a:schemeClr val="tx1">
                    <a:lumMod val="85000"/>
                    <a:lumOff val="15000"/>
                  </a:schemeClr>
                </a:solidFill>
                <a:latin typeface="字魂58号-创中黑" panose="00000500000000000000" pitchFamily="2" charset="-122"/>
                <a:ea typeface="字魂58号-创中黑" panose="00000500000000000000" pitchFamily="2" charset="-122"/>
              </a:rPr>
              <a:t> Life isn't about waiting for the storm to pass. it's about learning to dance.  Life isn't about waiting for the storm to pass. it's about learning to dance</a:t>
            </a:r>
            <a:endParaRPr lang="zh-CN" alt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pic>
        <p:nvPicPr>
          <p:cNvPr id="4" name="图片 3">
            <a:extLst>
              <a:ext uri="{FF2B5EF4-FFF2-40B4-BE49-F238E27FC236}">
                <a16:creationId xmlns:a16="http://schemas.microsoft.com/office/drawing/2014/main" id="{5967A4D8-F8B9-40BC-5E65-C73C466C4A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30072" y="-1"/>
            <a:ext cx="3954754" cy="6858000"/>
          </a:xfrm>
          <a:prstGeom prst="rect">
            <a:avLst/>
          </a:prstGeom>
        </p:spPr>
      </p:pic>
    </p:spTree>
    <p:extLst>
      <p:ext uri="{BB962C8B-B14F-4D97-AF65-F5344CB8AC3E}">
        <p14:creationId xmlns:p14="http://schemas.microsoft.com/office/powerpoint/2010/main" val="32975986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500"/>
                                        <p:tgtEl>
                                          <p:spTgt spid="4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down)">
                                      <p:cBhvr>
                                        <p:cTn id="1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4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D9CFC30-897B-4274-835E-1DCBB52D0F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2" name="等腰三角形 1">
            <a:extLst>
              <a:ext uri="{FF2B5EF4-FFF2-40B4-BE49-F238E27FC236}">
                <a16:creationId xmlns:a16="http://schemas.microsoft.com/office/drawing/2014/main" id="{74FAE229-6C96-463F-9D8A-560E3E173AAE}"/>
              </a:ext>
            </a:extLst>
          </p:cNvPr>
          <p:cNvSpPr/>
          <p:nvPr/>
        </p:nvSpPr>
        <p:spPr>
          <a:xfrm>
            <a:off x="2933901" y="500333"/>
            <a:ext cx="6324198" cy="5451894"/>
          </a:xfrm>
          <a:prstGeom prst="triangle">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9BEF8CEC-CD9F-49C9-83AA-A1A9C65446A7}"/>
              </a:ext>
            </a:extLst>
          </p:cNvPr>
          <p:cNvSpPr txBox="1"/>
          <p:nvPr/>
        </p:nvSpPr>
        <p:spPr>
          <a:xfrm>
            <a:off x="3391862" y="4676963"/>
            <a:ext cx="5275888" cy="923330"/>
          </a:xfrm>
          <a:prstGeom prst="rect">
            <a:avLst/>
          </a:prstGeom>
          <a:noFill/>
        </p:spPr>
        <p:txBody>
          <a:bodyPr wrap="square" rtlCol="0">
            <a:spAutoFit/>
          </a:bodyPr>
          <a:lstStyle/>
          <a:p>
            <a:pPr algn="ctr"/>
            <a:r>
              <a:rPr lang="zh-CN" altLang="en-US" sz="5400">
                <a:solidFill>
                  <a:schemeClr val="tx1">
                    <a:lumMod val="75000"/>
                    <a:lumOff val="25000"/>
                  </a:schemeClr>
                </a:solidFill>
                <a:latin typeface="字魂58号-创中黑" panose="00000500000000000000" pitchFamily="2" charset="-122"/>
                <a:ea typeface="字魂58号-创中黑" panose="00000500000000000000" pitchFamily="2" charset="-122"/>
              </a:rPr>
              <a:t>格式化输入输出</a:t>
            </a:r>
            <a:endParaRPr lang="zh-CN" altLang="en-US" sz="54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5" name="文本框 14">
            <a:extLst>
              <a:ext uri="{FF2B5EF4-FFF2-40B4-BE49-F238E27FC236}">
                <a16:creationId xmlns:a16="http://schemas.microsoft.com/office/drawing/2014/main" id="{B6806C84-478D-4E9C-88EA-956DECDCE09A}"/>
              </a:ext>
            </a:extLst>
          </p:cNvPr>
          <p:cNvSpPr txBox="1"/>
          <p:nvPr/>
        </p:nvSpPr>
        <p:spPr>
          <a:xfrm>
            <a:off x="3868112" y="1818084"/>
            <a:ext cx="4455776" cy="2215991"/>
          </a:xfrm>
          <a:prstGeom prst="rect">
            <a:avLst/>
          </a:prstGeom>
          <a:noFill/>
        </p:spPr>
        <p:txBody>
          <a:bodyPr wrap="square" rtlCol="0">
            <a:spAutoFit/>
          </a:bodyPr>
          <a:lstStyle/>
          <a:p>
            <a:pPr algn="ctr"/>
            <a:r>
              <a:rPr lang="en-US" altLang="zh-CN" sz="13800" dirty="0">
                <a:solidFill>
                  <a:schemeClr val="tx1">
                    <a:lumMod val="75000"/>
                    <a:lumOff val="25000"/>
                  </a:schemeClr>
                </a:solidFill>
                <a:latin typeface="字魂58号-创中黑" panose="00000500000000000000" pitchFamily="2" charset="-122"/>
                <a:ea typeface="字魂58号-创中黑" panose="00000500000000000000" pitchFamily="2" charset="-122"/>
              </a:rPr>
              <a:t>02</a:t>
            </a:r>
            <a:endParaRPr lang="zh-CN" altLang="en-US" sz="138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6" name="椭圆 15">
            <a:extLst>
              <a:ext uri="{FF2B5EF4-FFF2-40B4-BE49-F238E27FC236}">
                <a16:creationId xmlns:a16="http://schemas.microsoft.com/office/drawing/2014/main" id="{60BFF74F-932B-4FE1-AF37-5EA77CDAC81E}"/>
              </a:ext>
            </a:extLst>
          </p:cNvPr>
          <p:cNvSpPr/>
          <p:nvPr/>
        </p:nvSpPr>
        <p:spPr>
          <a:xfrm>
            <a:off x="2275714" y="2933888"/>
            <a:ext cx="476250" cy="47625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7EEB26C8-E5F1-439B-98E2-2DE18FC3D673}"/>
              </a:ext>
            </a:extLst>
          </p:cNvPr>
          <p:cNvSpPr/>
          <p:nvPr/>
        </p:nvSpPr>
        <p:spPr>
          <a:xfrm>
            <a:off x="1837564" y="2705288"/>
            <a:ext cx="190500" cy="1905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7BAC6F7A-4914-4060-8031-518EF0FE367C}"/>
              </a:ext>
            </a:extLst>
          </p:cNvPr>
          <p:cNvSpPr/>
          <p:nvPr/>
        </p:nvSpPr>
        <p:spPr>
          <a:xfrm>
            <a:off x="8667750" y="1133475"/>
            <a:ext cx="476250" cy="47625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97EBEC87-DCFC-4CF9-A2E0-5A6D14E0A696}"/>
              </a:ext>
            </a:extLst>
          </p:cNvPr>
          <p:cNvSpPr/>
          <p:nvPr/>
        </p:nvSpPr>
        <p:spPr>
          <a:xfrm>
            <a:off x="8315325" y="1657350"/>
            <a:ext cx="190500" cy="1905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F40EB824-10DD-4CA2-8B0C-C775D4228096}"/>
              </a:ext>
            </a:extLst>
          </p:cNvPr>
          <p:cNvSpPr/>
          <p:nvPr/>
        </p:nvSpPr>
        <p:spPr>
          <a:xfrm>
            <a:off x="8772525" y="1962150"/>
            <a:ext cx="76200" cy="762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A6E0"/>
              </a:solidFill>
            </a:endParaRPr>
          </a:p>
        </p:txBody>
      </p:sp>
      <p:sp>
        <p:nvSpPr>
          <p:cNvPr id="21" name="椭圆 20">
            <a:extLst>
              <a:ext uri="{FF2B5EF4-FFF2-40B4-BE49-F238E27FC236}">
                <a16:creationId xmlns:a16="http://schemas.microsoft.com/office/drawing/2014/main" id="{726C7E2E-8B1F-4778-9802-228328C19694}"/>
              </a:ext>
            </a:extLst>
          </p:cNvPr>
          <p:cNvSpPr/>
          <p:nvPr/>
        </p:nvSpPr>
        <p:spPr>
          <a:xfrm>
            <a:off x="2170939" y="4638863"/>
            <a:ext cx="76200" cy="762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03602709"/>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randombar(horizontal)">
                                      <p:cBhvr>
                                        <p:cTn id="14" dur="5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p:cTn id="19" dur="500" fill="hold"/>
                                        <p:tgtEl>
                                          <p:spTgt spid="16"/>
                                        </p:tgtEl>
                                        <p:attrNameLst>
                                          <p:attrName>ppt_w</p:attrName>
                                        </p:attrNameLst>
                                      </p:cBhvr>
                                      <p:tavLst>
                                        <p:tav tm="0">
                                          <p:val>
                                            <p:fltVal val="0"/>
                                          </p:val>
                                        </p:tav>
                                        <p:tav tm="100000">
                                          <p:val>
                                            <p:strVal val="#ppt_w"/>
                                          </p:val>
                                        </p:tav>
                                      </p:tavLst>
                                    </p:anim>
                                    <p:anim calcmode="lin" valueType="num">
                                      <p:cBhvr>
                                        <p:cTn id="20" dur="500" fill="hold"/>
                                        <p:tgtEl>
                                          <p:spTgt spid="16"/>
                                        </p:tgtEl>
                                        <p:attrNameLst>
                                          <p:attrName>ppt_h</p:attrName>
                                        </p:attrNameLst>
                                      </p:cBhvr>
                                      <p:tavLst>
                                        <p:tav tm="0">
                                          <p:val>
                                            <p:fltVal val="0"/>
                                          </p:val>
                                        </p:tav>
                                        <p:tav tm="100000">
                                          <p:val>
                                            <p:strVal val="#ppt_h"/>
                                          </p:val>
                                        </p:tav>
                                      </p:tavLst>
                                    </p:anim>
                                    <p:animEffect transition="in" filter="fade">
                                      <p:cBhvr>
                                        <p:cTn id="21" dur="500"/>
                                        <p:tgtEl>
                                          <p:spTgt spid="1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p:cTn id="24" dur="500" fill="hold"/>
                                        <p:tgtEl>
                                          <p:spTgt spid="17"/>
                                        </p:tgtEl>
                                        <p:attrNameLst>
                                          <p:attrName>ppt_w</p:attrName>
                                        </p:attrNameLst>
                                      </p:cBhvr>
                                      <p:tavLst>
                                        <p:tav tm="0">
                                          <p:val>
                                            <p:fltVal val="0"/>
                                          </p:val>
                                        </p:tav>
                                        <p:tav tm="100000">
                                          <p:val>
                                            <p:strVal val="#ppt_w"/>
                                          </p:val>
                                        </p:tav>
                                      </p:tavLst>
                                    </p:anim>
                                    <p:anim calcmode="lin" valueType="num">
                                      <p:cBhvr>
                                        <p:cTn id="25" dur="500" fill="hold"/>
                                        <p:tgtEl>
                                          <p:spTgt spid="17"/>
                                        </p:tgtEl>
                                        <p:attrNameLst>
                                          <p:attrName>ppt_h</p:attrName>
                                        </p:attrNameLst>
                                      </p:cBhvr>
                                      <p:tavLst>
                                        <p:tav tm="0">
                                          <p:val>
                                            <p:fltVal val="0"/>
                                          </p:val>
                                        </p:tav>
                                        <p:tav tm="100000">
                                          <p:val>
                                            <p:strVal val="#ppt_h"/>
                                          </p:val>
                                        </p:tav>
                                      </p:tavLst>
                                    </p:anim>
                                    <p:animEffect transition="in" filter="fade">
                                      <p:cBhvr>
                                        <p:cTn id="26" dur="500"/>
                                        <p:tgtEl>
                                          <p:spTgt spid="17"/>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p:cTn id="29" dur="500" fill="hold"/>
                                        <p:tgtEl>
                                          <p:spTgt spid="21"/>
                                        </p:tgtEl>
                                        <p:attrNameLst>
                                          <p:attrName>ppt_w</p:attrName>
                                        </p:attrNameLst>
                                      </p:cBhvr>
                                      <p:tavLst>
                                        <p:tav tm="0">
                                          <p:val>
                                            <p:fltVal val="0"/>
                                          </p:val>
                                        </p:tav>
                                        <p:tav tm="100000">
                                          <p:val>
                                            <p:strVal val="#ppt_w"/>
                                          </p:val>
                                        </p:tav>
                                      </p:tavLst>
                                    </p:anim>
                                    <p:anim calcmode="lin" valueType="num">
                                      <p:cBhvr>
                                        <p:cTn id="30" dur="500" fill="hold"/>
                                        <p:tgtEl>
                                          <p:spTgt spid="21"/>
                                        </p:tgtEl>
                                        <p:attrNameLst>
                                          <p:attrName>ppt_h</p:attrName>
                                        </p:attrNameLst>
                                      </p:cBhvr>
                                      <p:tavLst>
                                        <p:tav tm="0">
                                          <p:val>
                                            <p:fltVal val="0"/>
                                          </p:val>
                                        </p:tav>
                                        <p:tav tm="100000">
                                          <p:val>
                                            <p:strVal val="#ppt_h"/>
                                          </p:val>
                                        </p:tav>
                                      </p:tavLst>
                                    </p:anim>
                                    <p:animEffect transition="in" filter="fade">
                                      <p:cBhvr>
                                        <p:cTn id="31" dur="500"/>
                                        <p:tgtEl>
                                          <p:spTgt spid="21"/>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 calcmode="lin" valueType="num">
                                      <p:cBhvr>
                                        <p:cTn id="34" dur="500" fill="hold"/>
                                        <p:tgtEl>
                                          <p:spTgt spid="18"/>
                                        </p:tgtEl>
                                        <p:attrNameLst>
                                          <p:attrName>ppt_w</p:attrName>
                                        </p:attrNameLst>
                                      </p:cBhvr>
                                      <p:tavLst>
                                        <p:tav tm="0">
                                          <p:val>
                                            <p:fltVal val="0"/>
                                          </p:val>
                                        </p:tav>
                                        <p:tav tm="100000">
                                          <p:val>
                                            <p:strVal val="#ppt_w"/>
                                          </p:val>
                                        </p:tav>
                                      </p:tavLst>
                                    </p:anim>
                                    <p:anim calcmode="lin" valueType="num">
                                      <p:cBhvr>
                                        <p:cTn id="35" dur="500" fill="hold"/>
                                        <p:tgtEl>
                                          <p:spTgt spid="18"/>
                                        </p:tgtEl>
                                        <p:attrNameLst>
                                          <p:attrName>ppt_h</p:attrName>
                                        </p:attrNameLst>
                                      </p:cBhvr>
                                      <p:tavLst>
                                        <p:tav tm="0">
                                          <p:val>
                                            <p:fltVal val="0"/>
                                          </p:val>
                                        </p:tav>
                                        <p:tav tm="100000">
                                          <p:val>
                                            <p:strVal val="#ppt_h"/>
                                          </p:val>
                                        </p:tav>
                                      </p:tavLst>
                                    </p:anim>
                                    <p:animEffect transition="in" filter="fade">
                                      <p:cBhvr>
                                        <p:cTn id="36" dur="500"/>
                                        <p:tgtEl>
                                          <p:spTgt spid="18"/>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p:cTn id="39" dur="500" fill="hold"/>
                                        <p:tgtEl>
                                          <p:spTgt spid="19"/>
                                        </p:tgtEl>
                                        <p:attrNameLst>
                                          <p:attrName>ppt_w</p:attrName>
                                        </p:attrNameLst>
                                      </p:cBhvr>
                                      <p:tavLst>
                                        <p:tav tm="0">
                                          <p:val>
                                            <p:fltVal val="0"/>
                                          </p:val>
                                        </p:tav>
                                        <p:tav tm="100000">
                                          <p:val>
                                            <p:strVal val="#ppt_w"/>
                                          </p:val>
                                        </p:tav>
                                      </p:tavLst>
                                    </p:anim>
                                    <p:anim calcmode="lin" valueType="num">
                                      <p:cBhvr>
                                        <p:cTn id="40" dur="500" fill="hold"/>
                                        <p:tgtEl>
                                          <p:spTgt spid="19"/>
                                        </p:tgtEl>
                                        <p:attrNameLst>
                                          <p:attrName>ppt_h</p:attrName>
                                        </p:attrNameLst>
                                      </p:cBhvr>
                                      <p:tavLst>
                                        <p:tav tm="0">
                                          <p:val>
                                            <p:fltVal val="0"/>
                                          </p:val>
                                        </p:tav>
                                        <p:tav tm="100000">
                                          <p:val>
                                            <p:strVal val="#ppt_h"/>
                                          </p:val>
                                        </p:tav>
                                      </p:tavLst>
                                    </p:anim>
                                    <p:animEffect transition="in" filter="fade">
                                      <p:cBhvr>
                                        <p:cTn id="41" dur="500"/>
                                        <p:tgtEl>
                                          <p:spTgt spid="19"/>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 calcmode="lin" valueType="num">
                                      <p:cBhvr>
                                        <p:cTn id="44" dur="500" fill="hold"/>
                                        <p:tgtEl>
                                          <p:spTgt spid="20"/>
                                        </p:tgtEl>
                                        <p:attrNameLst>
                                          <p:attrName>ppt_w</p:attrName>
                                        </p:attrNameLst>
                                      </p:cBhvr>
                                      <p:tavLst>
                                        <p:tav tm="0">
                                          <p:val>
                                            <p:fltVal val="0"/>
                                          </p:val>
                                        </p:tav>
                                        <p:tav tm="100000">
                                          <p:val>
                                            <p:strVal val="#ppt_w"/>
                                          </p:val>
                                        </p:tav>
                                      </p:tavLst>
                                    </p:anim>
                                    <p:anim calcmode="lin" valueType="num">
                                      <p:cBhvr>
                                        <p:cTn id="45" dur="500" fill="hold"/>
                                        <p:tgtEl>
                                          <p:spTgt spid="20"/>
                                        </p:tgtEl>
                                        <p:attrNameLst>
                                          <p:attrName>ppt_h</p:attrName>
                                        </p:attrNameLst>
                                      </p:cBhvr>
                                      <p:tavLst>
                                        <p:tav tm="0">
                                          <p:val>
                                            <p:fltVal val="0"/>
                                          </p:val>
                                        </p:tav>
                                        <p:tav tm="100000">
                                          <p:val>
                                            <p:strVal val="#ppt_h"/>
                                          </p:val>
                                        </p:tav>
                                      </p:tavLst>
                                    </p:anim>
                                    <p:animEffect transition="in" filter="fade">
                                      <p:cBhvr>
                                        <p:cTn id="4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p:bldP spid="16" grpId="0" animBg="1"/>
      <p:bldP spid="17" grpId="0" animBg="1"/>
      <p:bldP spid="18" grpId="0" animBg="1"/>
      <p:bldP spid="19" grpId="0" animBg="1"/>
      <p:bldP spid="20" grpId="0" animBg="1"/>
      <p:bldP spid="2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0AA24225-AD82-4B3A-A68B-BAE9D53165D4}"/>
              </a:ext>
            </a:extLst>
          </p:cNvPr>
          <p:cNvPicPr>
            <a:picLocks noChangeAspect="1"/>
          </p:cNvPicPr>
          <p:nvPr/>
        </p:nvPicPr>
        <p:blipFill rotWithShape="1">
          <a:blip r:embed="rId2">
            <a:extLst>
              <a:ext uri="{28A0092B-C50C-407E-A947-70E740481C1C}">
                <a14:useLocalDpi xmlns:a14="http://schemas.microsoft.com/office/drawing/2010/main" val="0"/>
              </a:ext>
            </a:extLst>
          </a:blip>
          <a:srcRect l="21041" t="7296"/>
          <a:stretch/>
        </p:blipFill>
        <p:spPr>
          <a:xfrm>
            <a:off x="0" y="-5991"/>
            <a:ext cx="12191999" cy="6863991"/>
          </a:xfrm>
          <a:prstGeom prst="rect">
            <a:avLst/>
          </a:prstGeom>
        </p:spPr>
      </p:pic>
      <p:sp>
        <p:nvSpPr>
          <p:cNvPr id="2" name="矩形 1">
            <a:extLst>
              <a:ext uri="{FF2B5EF4-FFF2-40B4-BE49-F238E27FC236}">
                <a16:creationId xmlns:a16="http://schemas.microsoft.com/office/drawing/2014/main" id="{BFBB5174-A836-4E36-A302-9F2F69FA97DE}"/>
              </a:ext>
            </a:extLst>
          </p:cNvPr>
          <p:cNvSpPr/>
          <p:nvPr/>
        </p:nvSpPr>
        <p:spPr>
          <a:xfrm>
            <a:off x="1270437" y="1122217"/>
            <a:ext cx="5999016" cy="4613565"/>
          </a:xfrm>
          <a:prstGeom prst="rect">
            <a:avLst/>
          </a:prstGeom>
          <a:noFill/>
          <a:ln>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5" name="矩形 4">
            <a:extLst>
              <a:ext uri="{FF2B5EF4-FFF2-40B4-BE49-F238E27FC236}">
                <a16:creationId xmlns:a16="http://schemas.microsoft.com/office/drawing/2014/main" id="{C7C1D0B2-40A0-46C5-A519-AE14299CDDBB}"/>
              </a:ext>
            </a:extLst>
          </p:cNvPr>
          <p:cNvSpPr/>
          <p:nvPr/>
        </p:nvSpPr>
        <p:spPr>
          <a:xfrm>
            <a:off x="1970145" y="1619225"/>
            <a:ext cx="2645978" cy="1076039"/>
          </a:xfrm>
          <a:prstGeom prst="rect">
            <a:avLst/>
          </a:prstGeom>
        </p:spPr>
        <p:txBody>
          <a:bodyPr vert="horz" lIns="91440" tIns="45720" rIns="91440" bIns="45720" rtlCol="0" anchor="ctr">
            <a:noAutofit/>
          </a:bodyPr>
          <a:lstStyle/>
          <a:p>
            <a:pPr>
              <a:lnSpc>
                <a:spcPct val="90000"/>
              </a:lnSpc>
              <a:spcBef>
                <a:spcPct val="0"/>
              </a:spcBef>
            </a:pPr>
            <a:r>
              <a:rPr lang="zh-CN" altLang="en-US"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P</a:t>
            </a:r>
            <a:r>
              <a:rPr lang="en-US" altLang="zh-CN"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ROBLEM SOLVING</a:t>
            </a:r>
            <a:endParaRPr lang="zh-CN" altLang="en-US"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6" name="矩形 5">
            <a:extLst>
              <a:ext uri="{FF2B5EF4-FFF2-40B4-BE49-F238E27FC236}">
                <a16:creationId xmlns:a16="http://schemas.microsoft.com/office/drawing/2014/main" id="{8C83A96D-25A4-403A-9473-2B72DFC7FDB5}"/>
              </a:ext>
            </a:extLst>
          </p:cNvPr>
          <p:cNvSpPr/>
          <p:nvPr/>
        </p:nvSpPr>
        <p:spPr>
          <a:xfrm>
            <a:off x="1988356" y="2795207"/>
            <a:ext cx="4796188" cy="845296"/>
          </a:xfrm>
          <a:prstGeom prst="rect">
            <a:avLst/>
          </a:prstGeom>
        </p:spPr>
        <p:txBody>
          <a:bodyPr vert="horz" lIns="91440" tIns="45720" rIns="91440" bIns="45720" rtlCol="0" anchor="ctr">
            <a:noAutofit/>
          </a:bodyPr>
          <a:lstStyle/>
          <a:p>
            <a:pPr>
              <a:lnSpc>
                <a:spcPts val="2500"/>
              </a:lnSpc>
              <a:spcBef>
                <a:spcPct val="0"/>
              </a:spcBef>
            </a:pP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Never forget what you are, for surely the world will not. Make it your strength. Then it can never be your weakness. </a:t>
            </a:r>
            <a:endParaRPr lang="zh-CN" altLang="en-US"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7" name="矩形 6">
            <a:extLst>
              <a:ext uri="{FF2B5EF4-FFF2-40B4-BE49-F238E27FC236}">
                <a16:creationId xmlns:a16="http://schemas.microsoft.com/office/drawing/2014/main" id="{105AD39B-5A5A-40A6-A850-BC91F0E2BC15}"/>
              </a:ext>
            </a:extLst>
          </p:cNvPr>
          <p:cNvSpPr/>
          <p:nvPr/>
        </p:nvSpPr>
        <p:spPr>
          <a:xfrm>
            <a:off x="1988356" y="4018819"/>
            <a:ext cx="884861" cy="538020"/>
          </a:xfrm>
          <a:prstGeom prst="rect">
            <a:avLst/>
          </a:prstGeom>
        </p:spPr>
        <p:txBody>
          <a:bodyPr vert="horz" lIns="91440" tIns="45720" rIns="91440" bIns="45720" rtlCol="0" anchor="ctr">
            <a:noAutofit/>
          </a:bodyPr>
          <a:lstStyle/>
          <a:p>
            <a:pPr>
              <a:lnSpc>
                <a:spcPct val="90000"/>
              </a:lnSpc>
              <a:spcBef>
                <a:spcPct val="0"/>
              </a:spcBef>
            </a:pPr>
            <a:r>
              <a:rPr lang="en-US" altLang="zh-CN"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25%</a:t>
            </a:r>
            <a:endParaRPr lang="zh-CN" altLang="en-US"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8" name="矩形 7">
            <a:extLst>
              <a:ext uri="{FF2B5EF4-FFF2-40B4-BE49-F238E27FC236}">
                <a16:creationId xmlns:a16="http://schemas.microsoft.com/office/drawing/2014/main" id="{BECFF269-3380-43E8-9B48-1827E6A9D725}"/>
              </a:ext>
            </a:extLst>
          </p:cNvPr>
          <p:cNvSpPr/>
          <p:nvPr/>
        </p:nvSpPr>
        <p:spPr>
          <a:xfrm>
            <a:off x="1988356" y="4775473"/>
            <a:ext cx="884861" cy="538020"/>
          </a:xfrm>
          <a:prstGeom prst="rect">
            <a:avLst/>
          </a:prstGeom>
        </p:spPr>
        <p:txBody>
          <a:bodyPr vert="horz" lIns="91440" tIns="45720" rIns="91440" bIns="45720" rtlCol="0" anchor="ctr">
            <a:noAutofit/>
          </a:bodyPr>
          <a:lstStyle/>
          <a:p>
            <a:pPr>
              <a:lnSpc>
                <a:spcPct val="90000"/>
              </a:lnSpc>
              <a:spcBef>
                <a:spcPct val="0"/>
              </a:spcBef>
            </a:pPr>
            <a:r>
              <a:rPr lang="en-US" altLang="zh-CN"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37%</a:t>
            </a:r>
            <a:endParaRPr lang="zh-CN" altLang="en-US"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9" name="矩形 8">
            <a:extLst>
              <a:ext uri="{FF2B5EF4-FFF2-40B4-BE49-F238E27FC236}">
                <a16:creationId xmlns:a16="http://schemas.microsoft.com/office/drawing/2014/main" id="{B4F8E0E1-8CE8-4AD3-B9CD-B8BC644E1706}"/>
              </a:ext>
            </a:extLst>
          </p:cNvPr>
          <p:cNvSpPr/>
          <p:nvPr/>
        </p:nvSpPr>
        <p:spPr>
          <a:xfrm>
            <a:off x="2758409" y="4008147"/>
            <a:ext cx="3630677" cy="538020"/>
          </a:xfrm>
          <a:prstGeom prst="rect">
            <a:avLst/>
          </a:prstGeom>
        </p:spPr>
        <p:txBody>
          <a:bodyPr vert="horz" lIns="91440" tIns="45720" rIns="91440" bIns="45720" rtlCol="0" anchor="ctr">
            <a:noAutofit/>
          </a:bodyPr>
          <a:lstStyle/>
          <a:p>
            <a:pPr>
              <a:lnSpc>
                <a:spcPts val="2000"/>
              </a:lnSpc>
              <a:spcBef>
                <a:spcPct val="0"/>
              </a:spcBef>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Never forget what you are, for surely the world will not. </a:t>
            </a:r>
            <a:endParaRPr lang="zh-CN" alt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10" name="矩形 9">
            <a:extLst>
              <a:ext uri="{FF2B5EF4-FFF2-40B4-BE49-F238E27FC236}">
                <a16:creationId xmlns:a16="http://schemas.microsoft.com/office/drawing/2014/main" id="{9341C394-E281-4FD6-815D-74A537ECB010}"/>
              </a:ext>
            </a:extLst>
          </p:cNvPr>
          <p:cNvSpPr/>
          <p:nvPr/>
        </p:nvSpPr>
        <p:spPr>
          <a:xfrm>
            <a:off x="2755029" y="4704928"/>
            <a:ext cx="3538189" cy="608565"/>
          </a:xfrm>
          <a:prstGeom prst="rect">
            <a:avLst/>
          </a:prstGeom>
        </p:spPr>
        <p:txBody>
          <a:bodyPr vert="horz" lIns="91440" tIns="45720" rIns="91440" bIns="45720" rtlCol="0" anchor="ctr">
            <a:noAutofit/>
          </a:bodyPr>
          <a:lstStyle/>
          <a:p>
            <a:pPr>
              <a:lnSpc>
                <a:spcPts val="2000"/>
              </a:lnSpc>
              <a:spcBef>
                <a:spcPct val="0"/>
              </a:spcBef>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Make it your strength. Then it can never be your weakness. </a:t>
            </a:r>
            <a:endParaRPr lang="zh-CN" alt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pic>
        <p:nvPicPr>
          <p:cNvPr id="2052" name="Picture 4">
            <a:extLst>
              <a:ext uri="{FF2B5EF4-FFF2-40B4-BE49-F238E27FC236}">
                <a16:creationId xmlns:a16="http://schemas.microsoft.com/office/drawing/2014/main" id="{4FEBD218-B9AA-6E01-ABFF-BA2C69BC2B8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497" r="8794"/>
          <a:stretch/>
        </p:blipFill>
        <p:spPr bwMode="auto">
          <a:xfrm>
            <a:off x="1459322" y="1131528"/>
            <a:ext cx="5621246" cy="4505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1030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750" fill="hold"/>
                                        <p:tgtEl>
                                          <p:spTgt spid="5"/>
                                        </p:tgtEl>
                                        <p:attrNameLst>
                                          <p:attrName>ppt_w</p:attrName>
                                        </p:attrNameLst>
                                      </p:cBhvr>
                                      <p:tavLst>
                                        <p:tav tm="0">
                                          <p:val>
                                            <p:fltVal val="0"/>
                                          </p:val>
                                        </p:tav>
                                        <p:tav tm="100000">
                                          <p:val>
                                            <p:strVal val="#ppt_w"/>
                                          </p:val>
                                        </p:tav>
                                      </p:tavLst>
                                    </p:anim>
                                    <p:anim calcmode="lin" valueType="num">
                                      <p:cBhvr>
                                        <p:cTn id="13" dur="750" fill="hold"/>
                                        <p:tgtEl>
                                          <p:spTgt spid="5"/>
                                        </p:tgtEl>
                                        <p:attrNameLst>
                                          <p:attrName>ppt_h</p:attrName>
                                        </p:attrNameLst>
                                      </p:cBhvr>
                                      <p:tavLst>
                                        <p:tav tm="0">
                                          <p:val>
                                            <p:fltVal val="0"/>
                                          </p:val>
                                        </p:tav>
                                        <p:tav tm="100000">
                                          <p:val>
                                            <p:strVal val="#ppt_h"/>
                                          </p:val>
                                        </p:tav>
                                      </p:tavLst>
                                    </p:anim>
                                    <p:animEffect transition="in" filter="fade">
                                      <p:cBhvr>
                                        <p:cTn id="14" dur="750"/>
                                        <p:tgtEl>
                                          <p:spTgt spid="5"/>
                                        </p:tgtEl>
                                      </p:cBhvr>
                                    </p:animEffect>
                                  </p:childTnLst>
                                </p:cTn>
                              </p:par>
                            </p:childTnLst>
                          </p:cTn>
                        </p:par>
                        <p:par>
                          <p:cTn id="15" fill="hold">
                            <p:stCondLst>
                              <p:cond delay="1250"/>
                            </p:stCondLst>
                            <p:childTnLst>
                              <p:par>
                                <p:cTn id="16" presetID="22" presetClass="entr" presetSubtype="8"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left)">
                                      <p:cBhvr>
                                        <p:cTn id="18" dur="750"/>
                                        <p:tgtEl>
                                          <p:spTgt spid="6"/>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750" fill="hold"/>
                                        <p:tgtEl>
                                          <p:spTgt spid="7"/>
                                        </p:tgtEl>
                                        <p:attrNameLst>
                                          <p:attrName>ppt_w</p:attrName>
                                        </p:attrNameLst>
                                      </p:cBhvr>
                                      <p:tavLst>
                                        <p:tav tm="0">
                                          <p:val>
                                            <p:fltVal val="0"/>
                                          </p:val>
                                        </p:tav>
                                        <p:tav tm="100000">
                                          <p:val>
                                            <p:strVal val="#ppt_w"/>
                                          </p:val>
                                        </p:tav>
                                      </p:tavLst>
                                    </p:anim>
                                    <p:anim calcmode="lin" valueType="num">
                                      <p:cBhvr>
                                        <p:cTn id="23" dur="750" fill="hold"/>
                                        <p:tgtEl>
                                          <p:spTgt spid="7"/>
                                        </p:tgtEl>
                                        <p:attrNameLst>
                                          <p:attrName>ppt_h</p:attrName>
                                        </p:attrNameLst>
                                      </p:cBhvr>
                                      <p:tavLst>
                                        <p:tav tm="0">
                                          <p:val>
                                            <p:fltVal val="0"/>
                                          </p:val>
                                        </p:tav>
                                        <p:tav tm="100000">
                                          <p:val>
                                            <p:strVal val="#ppt_h"/>
                                          </p:val>
                                        </p:tav>
                                      </p:tavLst>
                                    </p:anim>
                                    <p:animEffect transition="in" filter="fade">
                                      <p:cBhvr>
                                        <p:cTn id="24" dur="750"/>
                                        <p:tgtEl>
                                          <p:spTgt spid="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750" fill="hold"/>
                                        <p:tgtEl>
                                          <p:spTgt spid="8"/>
                                        </p:tgtEl>
                                        <p:attrNameLst>
                                          <p:attrName>ppt_w</p:attrName>
                                        </p:attrNameLst>
                                      </p:cBhvr>
                                      <p:tavLst>
                                        <p:tav tm="0">
                                          <p:val>
                                            <p:fltVal val="0"/>
                                          </p:val>
                                        </p:tav>
                                        <p:tav tm="100000">
                                          <p:val>
                                            <p:strVal val="#ppt_w"/>
                                          </p:val>
                                        </p:tav>
                                      </p:tavLst>
                                    </p:anim>
                                    <p:anim calcmode="lin" valueType="num">
                                      <p:cBhvr>
                                        <p:cTn id="28" dur="750" fill="hold"/>
                                        <p:tgtEl>
                                          <p:spTgt spid="8"/>
                                        </p:tgtEl>
                                        <p:attrNameLst>
                                          <p:attrName>ppt_h</p:attrName>
                                        </p:attrNameLst>
                                      </p:cBhvr>
                                      <p:tavLst>
                                        <p:tav tm="0">
                                          <p:val>
                                            <p:fltVal val="0"/>
                                          </p:val>
                                        </p:tav>
                                        <p:tav tm="100000">
                                          <p:val>
                                            <p:strVal val="#ppt_h"/>
                                          </p:val>
                                        </p:tav>
                                      </p:tavLst>
                                    </p:anim>
                                    <p:animEffect transition="in" filter="fade">
                                      <p:cBhvr>
                                        <p:cTn id="29" dur="750"/>
                                        <p:tgtEl>
                                          <p:spTgt spid="8"/>
                                        </p:tgtEl>
                                      </p:cBhvr>
                                    </p:animEffect>
                                  </p:childTnLst>
                                </p:cTn>
                              </p:par>
                            </p:childTnLst>
                          </p:cTn>
                        </p:par>
                        <p:par>
                          <p:cTn id="30" fill="hold">
                            <p:stCondLst>
                              <p:cond delay="2750"/>
                            </p:stCondLst>
                            <p:childTnLst>
                              <p:par>
                                <p:cTn id="31" presetID="22" presetClass="entr" presetSubtype="8"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750"/>
                                        <p:tgtEl>
                                          <p:spTgt spid="9"/>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wipe(left)">
                                      <p:cBhvr>
                                        <p:cTn id="36"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6" grpId="0"/>
      <p:bldP spid="7" grpId="0"/>
      <p:bldP spid="8" grpId="0"/>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D9CFC30-897B-4274-835E-1DCBB52D0F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2" name="等腰三角形 1">
            <a:extLst>
              <a:ext uri="{FF2B5EF4-FFF2-40B4-BE49-F238E27FC236}">
                <a16:creationId xmlns:a16="http://schemas.microsoft.com/office/drawing/2014/main" id="{74FAE229-6C96-463F-9D8A-560E3E173AAE}"/>
              </a:ext>
            </a:extLst>
          </p:cNvPr>
          <p:cNvSpPr/>
          <p:nvPr/>
        </p:nvSpPr>
        <p:spPr>
          <a:xfrm>
            <a:off x="2933901" y="500333"/>
            <a:ext cx="6324198" cy="5451894"/>
          </a:xfrm>
          <a:prstGeom prst="triangle">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9BEF8CEC-CD9F-49C9-83AA-A1A9C65446A7}"/>
              </a:ext>
            </a:extLst>
          </p:cNvPr>
          <p:cNvSpPr txBox="1"/>
          <p:nvPr/>
        </p:nvSpPr>
        <p:spPr>
          <a:xfrm>
            <a:off x="3868112" y="3791733"/>
            <a:ext cx="4455776" cy="923330"/>
          </a:xfrm>
          <a:prstGeom prst="rect">
            <a:avLst/>
          </a:prstGeom>
          <a:noFill/>
        </p:spPr>
        <p:txBody>
          <a:bodyPr wrap="square" rtlCol="0">
            <a:spAutoFit/>
          </a:bodyPr>
          <a:lstStyle/>
          <a:p>
            <a:pPr algn="ctr"/>
            <a:r>
              <a:rPr lang="zh-CN" altLang="en-US" sz="5400">
                <a:solidFill>
                  <a:schemeClr val="tx1">
                    <a:lumMod val="75000"/>
                    <a:lumOff val="25000"/>
                  </a:schemeClr>
                </a:solidFill>
                <a:latin typeface="字魂58号-创中黑" panose="00000500000000000000" pitchFamily="2" charset="-122"/>
                <a:ea typeface="字魂58号-创中黑" panose="00000500000000000000" pitchFamily="2" charset="-122"/>
              </a:rPr>
              <a:t>表达式</a:t>
            </a:r>
            <a:endParaRPr lang="zh-CN" altLang="en-US" sz="54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5" name="文本框 14">
            <a:extLst>
              <a:ext uri="{FF2B5EF4-FFF2-40B4-BE49-F238E27FC236}">
                <a16:creationId xmlns:a16="http://schemas.microsoft.com/office/drawing/2014/main" id="{B6806C84-478D-4E9C-88EA-956DECDCE09A}"/>
              </a:ext>
            </a:extLst>
          </p:cNvPr>
          <p:cNvSpPr txBox="1"/>
          <p:nvPr/>
        </p:nvSpPr>
        <p:spPr>
          <a:xfrm>
            <a:off x="3868112" y="1818084"/>
            <a:ext cx="4455776" cy="2215991"/>
          </a:xfrm>
          <a:prstGeom prst="rect">
            <a:avLst/>
          </a:prstGeom>
          <a:noFill/>
        </p:spPr>
        <p:txBody>
          <a:bodyPr wrap="square" rtlCol="0">
            <a:spAutoFit/>
          </a:bodyPr>
          <a:lstStyle/>
          <a:p>
            <a:pPr algn="ctr"/>
            <a:r>
              <a:rPr lang="en-US" altLang="zh-CN" sz="13800" dirty="0">
                <a:solidFill>
                  <a:schemeClr val="tx1">
                    <a:lumMod val="75000"/>
                    <a:lumOff val="25000"/>
                  </a:schemeClr>
                </a:solidFill>
                <a:latin typeface="字魂58号-创中黑" panose="00000500000000000000" pitchFamily="2" charset="-122"/>
                <a:ea typeface="字魂58号-创中黑" panose="00000500000000000000" pitchFamily="2" charset="-122"/>
              </a:rPr>
              <a:t>03</a:t>
            </a:r>
            <a:endParaRPr lang="zh-CN" altLang="en-US" sz="138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6" name="椭圆 15">
            <a:extLst>
              <a:ext uri="{FF2B5EF4-FFF2-40B4-BE49-F238E27FC236}">
                <a16:creationId xmlns:a16="http://schemas.microsoft.com/office/drawing/2014/main" id="{60BFF74F-932B-4FE1-AF37-5EA77CDAC81E}"/>
              </a:ext>
            </a:extLst>
          </p:cNvPr>
          <p:cNvSpPr/>
          <p:nvPr/>
        </p:nvSpPr>
        <p:spPr>
          <a:xfrm>
            <a:off x="2275714" y="2933888"/>
            <a:ext cx="476250" cy="47625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7EEB26C8-E5F1-439B-98E2-2DE18FC3D673}"/>
              </a:ext>
            </a:extLst>
          </p:cNvPr>
          <p:cNvSpPr/>
          <p:nvPr/>
        </p:nvSpPr>
        <p:spPr>
          <a:xfrm>
            <a:off x="1837564" y="2705288"/>
            <a:ext cx="190500" cy="1905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7BAC6F7A-4914-4060-8031-518EF0FE367C}"/>
              </a:ext>
            </a:extLst>
          </p:cNvPr>
          <p:cNvSpPr/>
          <p:nvPr/>
        </p:nvSpPr>
        <p:spPr>
          <a:xfrm>
            <a:off x="8667750" y="1133475"/>
            <a:ext cx="476250" cy="47625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97EBEC87-DCFC-4CF9-A2E0-5A6D14E0A696}"/>
              </a:ext>
            </a:extLst>
          </p:cNvPr>
          <p:cNvSpPr/>
          <p:nvPr/>
        </p:nvSpPr>
        <p:spPr>
          <a:xfrm>
            <a:off x="8315325" y="1657350"/>
            <a:ext cx="190500" cy="1905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F40EB824-10DD-4CA2-8B0C-C775D4228096}"/>
              </a:ext>
            </a:extLst>
          </p:cNvPr>
          <p:cNvSpPr/>
          <p:nvPr/>
        </p:nvSpPr>
        <p:spPr>
          <a:xfrm>
            <a:off x="8772525" y="1962150"/>
            <a:ext cx="76200" cy="762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A6E0"/>
              </a:solidFill>
            </a:endParaRPr>
          </a:p>
        </p:txBody>
      </p:sp>
      <p:sp>
        <p:nvSpPr>
          <p:cNvPr id="21" name="椭圆 20">
            <a:extLst>
              <a:ext uri="{FF2B5EF4-FFF2-40B4-BE49-F238E27FC236}">
                <a16:creationId xmlns:a16="http://schemas.microsoft.com/office/drawing/2014/main" id="{726C7E2E-8B1F-4778-9802-228328C19694}"/>
              </a:ext>
            </a:extLst>
          </p:cNvPr>
          <p:cNvSpPr/>
          <p:nvPr/>
        </p:nvSpPr>
        <p:spPr>
          <a:xfrm>
            <a:off x="2170939" y="4638863"/>
            <a:ext cx="76200" cy="762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47633376"/>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randombar(horizontal)">
                                      <p:cBhvr>
                                        <p:cTn id="14" dur="5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p:cTn id="19" dur="500" fill="hold"/>
                                        <p:tgtEl>
                                          <p:spTgt spid="16"/>
                                        </p:tgtEl>
                                        <p:attrNameLst>
                                          <p:attrName>ppt_w</p:attrName>
                                        </p:attrNameLst>
                                      </p:cBhvr>
                                      <p:tavLst>
                                        <p:tav tm="0">
                                          <p:val>
                                            <p:fltVal val="0"/>
                                          </p:val>
                                        </p:tav>
                                        <p:tav tm="100000">
                                          <p:val>
                                            <p:strVal val="#ppt_w"/>
                                          </p:val>
                                        </p:tav>
                                      </p:tavLst>
                                    </p:anim>
                                    <p:anim calcmode="lin" valueType="num">
                                      <p:cBhvr>
                                        <p:cTn id="20" dur="500" fill="hold"/>
                                        <p:tgtEl>
                                          <p:spTgt spid="16"/>
                                        </p:tgtEl>
                                        <p:attrNameLst>
                                          <p:attrName>ppt_h</p:attrName>
                                        </p:attrNameLst>
                                      </p:cBhvr>
                                      <p:tavLst>
                                        <p:tav tm="0">
                                          <p:val>
                                            <p:fltVal val="0"/>
                                          </p:val>
                                        </p:tav>
                                        <p:tav tm="100000">
                                          <p:val>
                                            <p:strVal val="#ppt_h"/>
                                          </p:val>
                                        </p:tav>
                                      </p:tavLst>
                                    </p:anim>
                                    <p:animEffect transition="in" filter="fade">
                                      <p:cBhvr>
                                        <p:cTn id="21" dur="500"/>
                                        <p:tgtEl>
                                          <p:spTgt spid="1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p:cTn id="24" dur="500" fill="hold"/>
                                        <p:tgtEl>
                                          <p:spTgt spid="17"/>
                                        </p:tgtEl>
                                        <p:attrNameLst>
                                          <p:attrName>ppt_w</p:attrName>
                                        </p:attrNameLst>
                                      </p:cBhvr>
                                      <p:tavLst>
                                        <p:tav tm="0">
                                          <p:val>
                                            <p:fltVal val="0"/>
                                          </p:val>
                                        </p:tav>
                                        <p:tav tm="100000">
                                          <p:val>
                                            <p:strVal val="#ppt_w"/>
                                          </p:val>
                                        </p:tav>
                                      </p:tavLst>
                                    </p:anim>
                                    <p:anim calcmode="lin" valueType="num">
                                      <p:cBhvr>
                                        <p:cTn id="25" dur="500" fill="hold"/>
                                        <p:tgtEl>
                                          <p:spTgt spid="17"/>
                                        </p:tgtEl>
                                        <p:attrNameLst>
                                          <p:attrName>ppt_h</p:attrName>
                                        </p:attrNameLst>
                                      </p:cBhvr>
                                      <p:tavLst>
                                        <p:tav tm="0">
                                          <p:val>
                                            <p:fltVal val="0"/>
                                          </p:val>
                                        </p:tav>
                                        <p:tav tm="100000">
                                          <p:val>
                                            <p:strVal val="#ppt_h"/>
                                          </p:val>
                                        </p:tav>
                                      </p:tavLst>
                                    </p:anim>
                                    <p:animEffect transition="in" filter="fade">
                                      <p:cBhvr>
                                        <p:cTn id="26" dur="500"/>
                                        <p:tgtEl>
                                          <p:spTgt spid="17"/>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p:cTn id="29" dur="500" fill="hold"/>
                                        <p:tgtEl>
                                          <p:spTgt spid="21"/>
                                        </p:tgtEl>
                                        <p:attrNameLst>
                                          <p:attrName>ppt_w</p:attrName>
                                        </p:attrNameLst>
                                      </p:cBhvr>
                                      <p:tavLst>
                                        <p:tav tm="0">
                                          <p:val>
                                            <p:fltVal val="0"/>
                                          </p:val>
                                        </p:tav>
                                        <p:tav tm="100000">
                                          <p:val>
                                            <p:strVal val="#ppt_w"/>
                                          </p:val>
                                        </p:tav>
                                      </p:tavLst>
                                    </p:anim>
                                    <p:anim calcmode="lin" valueType="num">
                                      <p:cBhvr>
                                        <p:cTn id="30" dur="500" fill="hold"/>
                                        <p:tgtEl>
                                          <p:spTgt spid="21"/>
                                        </p:tgtEl>
                                        <p:attrNameLst>
                                          <p:attrName>ppt_h</p:attrName>
                                        </p:attrNameLst>
                                      </p:cBhvr>
                                      <p:tavLst>
                                        <p:tav tm="0">
                                          <p:val>
                                            <p:fltVal val="0"/>
                                          </p:val>
                                        </p:tav>
                                        <p:tav tm="100000">
                                          <p:val>
                                            <p:strVal val="#ppt_h"/>
                                          </p:val>
                                        </p:tav>
                                      </p:tavLst>
                                    </p:anim>
                                    <p:animEffect transition="in" filter="fade">
                                      <p:cBhvr>
                                        <p:cTn id="31" dur="500"/>
                                        <p:tgtEl>
                                          <p:spTgt spid="21"/>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 calcmode="lin" valueType="num">
                                      <p:cBhvr>
                                        <p:cTn id="34" dur="500" fill="hold"/>
                                        <p:tgtEl>
                                          <p:spTgt spid="18"/>
                                        </p:tgtEl>
                                        <p:attrNameLst>
                                          <p:attrName>ppt_w</p:attrName>
                                        </p:attrNameLst>
                                      </p:cBhvr>
                                      <p:tavLst>
                                        <p:tav tm="0">
                                          <p:val>
                                            <p:fltVal val="0"/>
                                          </p:val>
                                        </p:tav>
                                        <p:tav tm="100000">
                                          <p:val>
                                            <p:strVal val="#ppt_w"/>
                                          </p:val>
                                        </p:tav>
                                      </p:tavLst>
                                    </p:anim>
                                    <p:anim calcmode="lin" valueType="num">
                                      <p:cBhvr>
                                        <p:cTn id="35" dur="500" fill="hold"/>
                                        <p:tgtEl>
                                          <p:spTgt spid="18"/>
                                        </p:tgtEl>
                                        <p:attrNameLst>
                                          <p:attrName>ppt_h</p:attrName>
                                        </p:attrNameLst>
                                      </p:cBhvr>
                                      <p:tavLst>
                                        <p:tav tm="0">
                                          <p:val>
                                            <p:fltVal val="0"/>
                                          </p:val>
                                        </p:tav>
                                        <p:tav tm="100000">
                                          <p:val>
                                            <p:strVal val="#ppt_h"/>
                                          </p:val>
                                        </p:tav>
                                      </p:tavLst>
                                    </p:anim>
                                    <p:animEffect transition="in" filter="fade">
                                      <p:cBhvr>
                                        <p:cTn id="36" dur="500"/>
                                        <p:tgtEl>
                                          <p:spTgt spid="18"/>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p:cTn id="39" dur="500" fill="hold"/>
                                        <p:tgtEl>
                                          <p:spTgt spid="19"/>
                                        </p:tgtEl>
                                        <p:attrNameLst>
                                          <p:attrName>ppt_w</p:attrName>
                                        </p:attrNameLst>
                                      </p:cBhvr>
                                      <p:tavLst>
                                        <p:tav tm="0">
                                          <p:val>
                                            <p:fltVal val="0"/>
                                          </p:val>
                                        </p:tav>
                                        <p:tav tm="100000">
                                          <p:val>
                                            <p:strVal val="#ppt_w"/>
                                          </p:val>
                                        </p:tav>
                                      </p:tavLst>
                                    </p:anim>
                                    <p:anim calcmode="lin" valueType="num">
                                      <p:cBhvr>
                                        <p:cTn id="40" dur="500" fill="hold"/>
                                        <p:tgtEl>
                                          <p:spTgt spid="19"/>
                                        </p:tgtEl>
                                        <p:attrNameLst>
                                          <p:attrName>ppt_h</p:attrName>
                                        </p:attrNameLst>
                                      </p:cBhvr>
                                      <p:tavLst>
                                        <p:tav tm="0">
                                          <p:val>
                                            <p:fltVal val="0"/>
                                          </p:val>
                                        </p:tav>
                                        <p:tav tm="100000">
                                          <p:val>
                                            <p:strVal val="#ppt_h"/>
                                          </p:val>
                                        </p:tav>
                                      </p:tavLst>
                                    </p:anim>
                                    <p:animEffect transition="in" filter="fade">
                                      <p:cBhvr>
                                        <p:cTn id="41" dur="500"/>
                                        <p:tgtEl>
                                          <p:spTgt spid="19"/>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 calcmode="lin" valueType="num">
                                      <p:cBhvr>
                                        <p:cTn id="44" dur="500" fill="hold"/>
                                        <p:tgtEl>
                                          <p:spTgt spid="20"/>
                                        </p:tgtEl>
                                        <p:attrNameLst>
                                          <p:attrName>ppt_w</p:attrName>
                                        </p:attrNameLst>
                                      </p:cBhvr>
                                      <p:tavLst>
                                        <p:tav tm="0">
                                          <p:val>
                                            <p:fltVal val="0"/>
                                          </p:val>
                                        </p:tav>
                                        <p:tav tm="100000">
                                          <p:val>
                                            <p:strVal val="#ppt_w"/>
                                          </p:val>
                                        </p:tav>
                                      </p:tavLst>
                                    </p:anim>
                                    <p:anim calcmode="lin" valueType="num">
                                      <p:cBhvr>
                                        <p:cTn id="45" dur="500" fill="hold"/>
                                        <p:tgtEl>
                                          <p:spTgt spid="20"/>
                                        </p:tgtEl>
                                        <p:attrNameLst>
                                          <p:attrName>ppt_h</p:attrName>
                                        </p:attrNameLst>
                                      </p:cBhvr>
                                      <p:tavLst>
                                        <p:tav tm="0">
                                          <p:val>
                                            <p:fltVal val="0"/>
                                          </p:val>
                                        </p:tav>
                                        <p:tav tm="100000">
                                          <p:val>
                                            <p:strVal val="#ppt_h"/>
                                          </p:val>
                                        </p:tav>
                                      </p:tavLst>
                                    </p:anim>
                                    <p:animEffect transition="in" filter="fade">
                                      <p:cBhvr>
                                        <p:cTn id="4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p:bldP spid="16" grpId="0" animBg="1"/>
      <p:bldP spid="17" grpId="0" animBg="1"/>
      <p:bldP spid="18" grpId="0" animBg="1"/>
      <p:bldP spid="19" grpId="0" animBg="1"/>
      <p:bldP spid="20" grpId="0" animBg="1"/>
      <p:bldP spid="2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832DADA8-E3ED-459B-BF31-F4E47B8C4EAC}"/>
              </a:ext>
            </a:extLst>
          </p:cNvPr>
          <p:cNvPicPr>
            <a:picLocks noChangeAspect="1"/>
          </p:cNvPicPr>
          <p:nvPr/>
        </p:nvPicPr>
        <p:blipFill rotWithShape="1">
          <a:blip r:embed="rId3">
            <a:extLst>
              <a:ext uri="{28A0092B-C50C-407E-A947-70E740481C1C}">
                <a14:useLocalDpi xmlns:a14="http://schemas.microsoft.com/office/drawing/2010/main" val="0"/>
              </a:ext>
            </a:extLst>
          </a:blip>
          <a:srcRect l="8302" t="4780"/>
          <a:stretch/>
        </p:blipFill>
        <p:spPr>
          <a:xfrm>
            <a:off x="0" y="0"/>
            <a:ext cx="12191999" cy="6858000"/>
          </a:xfrm>
          <a:prstGeom prst="rect">
            <a:avLst/>
          </a:prstGeom>
        </p:spPr>
      </p:pic>
      <p:sp>
        <p:nvSpPr>
          <p:cNvPr id="2" name="PA-文本框 9">
            <a:extLst>
              <a:ext uri="{FF2B5EF4-FFF2-40B4-BE49-F238E27FC236}">
                <a16:creationId xmlns:a16="http://schemas.microsoft.com/office/drawing/2014/main" id="{28B906C8-5571-4F01-9B05-B3739992BD66}"/>
              </a:ext>
            </a:extLst>
          </p:cNvPr>
          <p:cNvSpPr txBox="1"/>
          <p:nvPr>
            <p:custDataLst>
              <p:tags r:id="rId1"/>
            </p:custDataLst>
          </p:nvPr>
        </p:nvSpPr>
        <p:spPr>
          <a:xfrm>
            <a:off x="5223412" y="3838524"/>
            <a:ext cx="5870157" cy="1530868"/>
          </a:xfrm>
          <a:prstGeom prst="rect">
            <a:avLst/>
          </a:prstGeom>
        </p:spPr>
        <p:txBody>
          <a:bodyPr wrap="square">
            <a:spAutoFit/>
          </a:bodyPr>
          <a:lstStyle>
            <a:defPPr>
              <a:defRPr lang="zh-CN"/>
            </a:defPPr>
            <a:lvl1pPr defTabSz="457200">
              <a:lnSpc>
                <a:spcPct val="130000"/>
              </a:lnSpc>
              <a:defRPr sz="1200">
                <a:solidFill>
                  <a:schemeClr val="bg1">
                    <a:lumMod val="50000"/>
                  </a:schemeClr>
                </a:solidFill>
                <a:latin typeface="Source Han Sans CN Normal" panose="020B0400000000000000" pitchFamily="34" charset="-128"/>
                <a:ea typeface="Source Han Sans CN Normal" panose="020B0400000000000000" pitchFamily="34" charset="-128"/>
              </a:defRPr>
            </a:lvl1pPr>
          </a:lstStyle>
          <a:p>
            <a:pPr>
              <a:lnSpc>
                <a:spcPct val="150000"/>
              </a:lnSpc>
            </a:pPr>
            <a:r>
              <a:rPr lang="en-US" altLang="zh-CN" sz="1600" dirty="0">
                <a:solidFill>
                  <a:schemeClr val="tx1">
                    <a:lumMod val="75000"/>
                    <a:lumOff val="25000"/>
                  </a:schemeClr>
                </a:solidFill>
                <a:latin typeface="字魂58号-创中黑" panose="00000500000000000000" pitchFamily="2" charset="-122"/>
                <a:ea typeface="字魂58号-创中黑" panose="00000500000000000000" pitchFamily="2" charset="-122"/>
              </a:rPr>
              <a:t> Life isn't about waiting for the storm to pass. it's about learning to dance Life isn't it's about learning to dance in the rain. in the rain. Life isn't about waiting for the storm to pass. it's about learning to dance Life isn't it's about learning to dance in the rain. in the rain.</a:t>
            </a:r>
            <a:endParaRPr lang="zh-CN" altLang="en-US" sz="16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grpSp>
        <p:nvGrpSpPr>
          <p:cNvPr id="3" name="Group 9">
            <a:extLst>
              <a:ext uri="{FF2B5EF4-FFF2-40B4-BE49-F238E27FC236}">
                <a16:creationId xmlns:a16="http://schemas.microsoft.com/office/drawing/2014/main" id="{D10D9C0E-D3DD-483A-87C3-B806EF7097E6}"/>
              </a:ext>
            </a:extLst>
          </p:cNvPr>
          <p:cNvGrpSpPr/>
          <p:nvPr/>
        </p:nvGrpSpPr>
        <p:grpSpPr>
          <a:xfrm>
            <a:off x="5432009" y="2886169"/>
            <a:ext cx="341147" cy="490299"/>
            <a:chOff x="-3175" y="-3175"/>
            <a:chExt cx="341313" cy="490538"/>
          </a:xfrm>
          <a:gradFill>
            <a:gsLst>
              <a:gs pos="0">
                <a:srgbClr val="D6AED0"/>
              </a:gs>
              <a:gs pos="100000">
                <a:srgbClr val="52AFD8"/>
              </a:gs>
            </a:gsLst>
            <a:lin ang="2700000" scaled="0"/>
          </a:gradFill>
        </p:grpSpPr>
        <p:sp>
          <p:nvSpPr>
            <p:cNvPr id="4" name="Freeform 16">
              <a:extLst>
                <a:ext uri="{FF2B5EF4-FFF2-40B4-BE49-F238E27FC236}">
                  <a16:creationId xmlns:a16="http://schemas.microsoft.com/office/drawing/2014/main" id="{11B0BB8D-2187-48C2-9A4B-5795F9135A12}"/>
                </a:ext>
              </a:extLst>
            </p:cNvPr>
            <p:cNvSpPr>
              <a:spLocks noEditPoints="1"/>
            </p:cNvSpPr>
            <p:nvPr/>
          </p:nvSpPr>
          <p:spPr bwMode="auto">
            <a:xfrm>
              <a:off x="-3175" y="-3175"/>
              <a:ext cx="341313" cy="490538"/>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5" name="Freeform 17">
              <a:extLst>
                <a:ext uri="{FF2B5EF4-FFF2-40B4-BE49-F238E27FC236}">
                  <a16:creationId xmlns:a16="http://schemas.microsoft.com/office/drawing/2014/main" id="{43BEE582-8436-4247-B9C5-3A57AC4B29D4}"/>
                </a:ext>
              </a:extLst>
            </p:cNvPr>
            <p:cNvSpPr/>
            <p:nvPr/>
          </p:nvSpPr>
          <p:spPr bwMode="auto">
            <a:xfrm>
              <a:off x="73025" y="73025"/>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grpSp>
      <p:grpSp>
        <p:nvGrpSpPr>
          <p:cNvPr id="6" name="Group 12">
            <a:extLst>
              <a:ext uri="{FF2B5EF4-FFF2-40B4-BE49-F238E27FC236}">
                <a16:creationId xmlns:a16="http://schemas.microsoft.com/office/drawing/2014/main" id="{FCE6C4ED-9742-4AE5-A3EF-AFCDF251B0E7}"/>
              </a:ext>
            </a:extLst>
          </p:cNvPr>
          <p:cNvGrpSpPr/>
          <p:nvPr/>
        </p:nvGrpSpPr>
        <p:grpSpPr>
          <a:xfrm>
            <a:off x="6442979" y="2886168"/>
            <a:ext cx="461738" cy="490299"/>
            <a:chOff x="7938" y="4763"/>
            <a:chExt cx="461963" cy="490538"/>
          </a:xfrm>
          <a:gradFill>
            <a:gsLst>
              <a:gs pos="0">
                <a:srgbClr val="D6AED0"/>
              </a:gs>
              <a:gs pos="100000">
                <a:srgbClr val="52AFD8"/>
              </a:gs>
            </a:gsLst>
            <a:lin ang="2700000" scaled="0"/>
          </a:gradFill>
        </p:grpSpPr>
        <p:sp>
          <p:nvSpPr>
            <p:cNvPr id="7" name="Freeform 27">
              <a:extLst>
                <a:ext uri="{FF2B5EF4-FFF2-40B4-BE49-F238E27FC236}">
                  <a16:creationId xmlns:a16="http://schemas.microsoft.com/office/drawing/2014/main" id="{4E41C6E2-3492-4874-B024-74DE48243EA2}"/>
                </a:ext>
              </a:extLst>
            </p:cNvPr>
            <p:cNvSpPr>
              <a:spLocks noEditPoints="1"/>
            </p:cNvSpPr>
            <p:nvPr/>
          </p:nvSpPr>
          <p:spPr bwMode="auto">
            <a:xfrm>
              <a:off x="7938" y="4763"/>
              <a:ext cx="461963" cy="490538"/>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8" name="Freeform 28">
              <a:extLst>
                <a:ext uri="{FF2B5EF4-FFF2-40B4-BE49-F238E27FC236}">
                  <a16:creationId xmlns:a16="http://schemas.microsoft.com/office/drawing/2014/main" id="{52C72AB6-8C2B-4B01-8BF4-4E64DAD0DAFC}"/>
                </a:ext>
              </a:extLst>
            </p:cNvPr>
            <p:cNvSpPr>
              <a:spLocks noEditPoints="1"/>
            </p:cNvSpPr>
            <p:nvPr/>
          </p:nvSpPr>
          <p:spPr bwMode="auto">
            <a:xfrm>
              <a:off x="68263" y="65088"/>
              <a:ext cx="339725" cy="30797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9" name="Freeform 29">
              <a:extLst>
                <a:ext uri="{FF2B5EF4-FFF2-40B4-BE49-F238E27FC236}">
                  <a16:creationId xmlns:a16="http://schemas.microsoft.com/office/drawing/2014/main" id="{8597BAD1-BF59-4584-9BCB-CBBD76E7BC48}"/>
                </a:ext>
              </a:extLst>
            </p:cNvPr>
            <p:cNvSpPr>
              <a:spLocks noEditPoints="1"/>
            </p:cNvSpPr>
            <p:nvPr/>
          </p:nvSpPr>
          <p:spPr bwMode="auto">
            <a:xfrm>
              <a:off x="254000" y="111125"/>
              <a:ext cx="92075" cy="92075"/>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grpSp>
      <p:sp>
        <p:nvSpPr>
          <p:cNvPr id="10" name="Freeform 33">
            <a:extLst>
              <a:ext uri="{FF2B5EF4-FFF2-40B4-BE49-F238E27FC236}">
                <a16:creationId xmlns:a16="http://schemas.microsoft.com/office/drawing/2014/main" id="{934581CA-623E-45F2-88C4-AF6F0D0D15B7}"/>
              </a:ext>
            </a:extLst>
          </p:cNvPr>
          <p:cNvSpPr>
            <a:spLocks noEditPoints="1"/>
          </p:cNvSpPr>
          <p:nvPr/>
        </p:nvSpPr>
        <p:spPr bwMode="auto">
          <a:xfrm>
            <a:off x="7571847" y="2929547"/>
            <a:ext cx="490299" cy="446920"/>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gradFill>
            <a:gsLst>
              <a:gs pos="0">
                <a:srgbClr val="D6AED0"/>
              </a:gs>
              <a:gs pos="100000">
                <a:srgbClr val="52AFD8"/>
              </a:gs>
            </a:gsLst>
            <a:lin ang="2700000" scaled="0"/>
          </a:gradFill>
          <a:ln>
            <a:noFill/>
          </a:ln>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11" name="TextBox 7">
            <a:extLst>
              <a:ext uri="{FF2B5EF4-FFF2-40B4-BE49-F238E27FC236}">
                <a16:creationId xmlns:a16="http://schemas.microsoft.com/office/drawing/2014/main" id="{32F76210-3DCD-4DA5-ACF6-AA2312B18386}"/>
              </a:ext>
            </a:extLst>
          </p:cNvPr>
          <p:cNvSpPr txBox="1"/>
          <p:nvPr/>
        </p:nvSpPr>
        <p:spPr>
          <a:xfrm>
            <a:off x="5223412" y="1937340"/>
            <a:ext cx="3467616" cy="584775"/>
          </a:xfrm>
          <a:prstGeom prst="rect">
            <a:avLst/>
          </a:prstGeom>
          <a:noFill/>
        </p:spPr>
        <p:txBody>
          <a:bodyPr wrap="none" rtlCol="0">
            <a:spAutoFit/>
          </a:bodyPr>
          <a:lstStyle/>
          <a:p>
            <a:r>
              <a:rPr lang="zh-CN" altLang="en-US" sz="3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添加页面标题内容</a:t>
            </a:r>
          </a:p>
        </p:txBody>
      </p:sp>
      <p:sp>
        <p:nvSpPr>
          <p:cNvPr id="12" name="Google Shape;86;p19">
            <a:extLst>
              <a:ext uri="{FF2B5EF4-FFF2-40B4-BE49-F238E27FC236}">
                <a16:creationId xmlns:a16="http://schemas.microsoft.com/office/drawing/2014/main" id="{E7D70937-90A2-4C71-B584-A0A90027B70B}"/>
              </a:ext>
            </a:extLst>
          </p:cNvPr>
          <p:cNvSpPr txBox="1"/>
          <p:nvPr/>
        </p:nvSpPr>
        <p:spPr>
          <a:xfrm>
            <a:off x="5223412" y="1503070"/>
            <a:ext cx="3183654"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0" i="0" u="none" strike="noStrike" cap="none" dirty="0">
                <a:solidFill>
                  <a:schemeClr val="tx1">
                    <a:lumMod val="75000"/>
                    <a:lumOff val="2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rPr>
              <a:t>YOUR TITLE HERE</a:t>
            </a:r>
            <a:endParaRPr sz="2400" b="0" i="0" u="none" strike="noStrike" cap="none" dirty="0">
              <a:solidFill>
                <a:schemeClr val="tx1">
                  <a:lumMod val="75000"/>
                  <a:lumOff val="2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pic>
        <p:nvPicPr>
          <p:cNvPr id="14" name="图片 13">
            <a:extLst>
              <a:ext uri="{FF2B5EF4-FFF2-40B4-BE49-F238E27FC236}">
                <a16:creationId xmlns:a16="http://schemas.microsoft.com/office/drawing/2014/main" id="{29B8F328-943D-4703-8A74-4585A297EB27}"/>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4793" t="3310" r="4326" b="3310"/>
          <a:stretch/>
        </p:blipFill>
        <p:spPr>
          <a:xfrm rot="2708641">
            <a:off x="1015110" y="1220606"/>
            <a:ext cx="2026584" cy="2018240"/>
          </a:xfrm>
          <a:prstGeom prst="rect">
            <a:avLst/>
          </a:prstGeom>
        </p:spPr>
      </p:pic>
      <p:pic>
        <p:nvPicPr>
          <p:cNvPr id="15" name="图片 14">
            <a:extLst>
              <a:ext uri="{FF2B5EF4-FFF2-40B4-BE49-F238E27FC236}">
                <a16:creationId xmlns:a16="http://schemas.microsoft.com/office/drawing/2014/main" id="{0FB7FDE3-1FF6-4C95-9733-A20C18EDC38D}"/>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4793" t="3310" r="4326" b="3310"/>
          <a:stretch/>
        </p:blipFill>
        <p:spPr>
          <a:xfrm rot="2708641">
            <a:off x="1362750" y="3504048"/>
            <a:ext cx="3717070" cy="3701766"/>
          </a:xfrm>
          <a:prstGeom prst="rect">
            <a:avLst/>
          </a:prstGeom>
        </p:spPr>
      </p:pic>
      <p:pic>
        <p:nvPicPr>
          <p:cNvPr id="17" name="图片 16">
            <a:extLst>
              <a:ext uri="{FF2B5EF4-FFF2-40B4-BE49-F238E27FC236}">
                <a16:creationId xmlns:a16="http://schemas.microsoft.com/office/drawing/2014/main" id="{313F353F-60C3-C71B-36D0-B6267830F16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05668" y="-174711"/>
            <a:ext cx="9144000" cy="6858000"/>
          </a:xfrm>
          <a:prstGeom prst="rect">
            <a:avLst/>
          </a:prstGeom>
        </p:spPr>
      </p:pic>
    </p:spTree>
    <p:extLst>
      <p:ext uri="{BB962C8B-B14F-4D97-AF65-F5344CB8AC3E}">
        <p14:creationId xmlns:p14="http://schemas.microsoft.com/office/powerpoint/2010/main" val="41083936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150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par>
                                <p:cTn id="8" presetID="53" presetClass="entr" presetSubtype="16"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fltVal val="0"/>
                                          </p:val>
                                        </p:tav>
                                        <p:tav tm="100000">
                                          <p:val>
                                            <p:strVal val="#ppt_w"/>
                                          </p:val>
                                        </p:tav>
                                      </p:tavLst>
                                    </p:anim>
                                    <p:anim calcmode="lin" valueType="num">
                                      <p:cBhvr>
                                        <p:cTn id="11" dur="500" fill="hold"/>
                                        <p:tgtEl>
                                          <p:spTgt spid="3"/>
                                        </p:tgtEl>
                                        <p:attrNameLst>
                                          <p:attrName>ppt_h</p:attrName>
                                        </p:attrNameLst>
                                      </p:cBhvr>
                                      <p:tavLst>
                                        <p:tav tm="0">
                                          <p:val>
                                            <p:fltVal val="0"/>
                                          </p:val>
                                        </p:tav>
                                        <p:tav tm="100000">
                                          <p:val>
                                            <p:strVal val="#ppt_h"/>
                                          </p:val>
                                        </p:tav>
                                      </p:tavLst>
                                    </p:anim>
                                    <p:animEffect transition="in" filter="fade">
                                      <p:cBhvr>
                                        <p:cTn id="12" dur="500"/>
                                        <p:tgtEl>
                                          <p:spTgt spid="3"/>
                                        </p:tgtEl>
                                      </p:cBhvr>
                                    </p:animEffect>
                                  </p:childTnLst>
                                </p:cTn>
                              </p:par>
                              <p:par>
                                <p:cTn id="13" presetID="53" presetClass="entr" presetSubtype="16"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arn(inVertical)">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barn(inVertical)">
                                      <p:cBhvr>
                                        <p:cTn id="3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D9CFC30-897B-4274-835E-1DCBB52D0F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2" name="等腰三角形 1">
            <a:extLst>
              <a:ext uri="{FF2B5EF4-FFF2-40B4-BE49-F238E27FC236}">
                <a16:creationId xmlns:a16="http://schemas.microsoft.com/office/drawing/2014/main" id="{74FAE229-6C96-463F-9D8A-560E3E173AAE}"/>
              </a:ext>
            </a:extLst>
          </p:cNvPr>
          <p:cNvSpPr/>
          <p:nvPr/>
        </p:nvSpPr>
        <p:spPr>
          <a:xfrm>
            <a:off x="2933901" y="500333"/>
            <a:ext cx="6324198" cy="5451894"/>
          </a:xfrm>
          <a:prstGeom prst="triangle">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9BEF8CEC-CD9F-49C9-83AA-A1A9C65446A7}"/>
              </a:ext>
            </a:extLst>
          </p:cNvPr>
          <p:cNvSpPr txBox="1"/>
          <p:nvPr/>
        </p:nvSpPr>
        <p:spPr>
          <a:xfrm>
            <a:off x="3868112" y="3791733"/>
            <a:ext cx="4455776" cy="923330"/>
          </a:xfrm>
          <a:prstGeom prst="rect">
            <a:avLst/>
          </a:prstGeom>
          <a:noFill/>
        </p:spPr>
        <p:txBody>
          <a:bodyPr wrap="square" rtlCol="0">
            <a:spAutoFit/>
          </a:bodyPr>
          <a:lstStyle/>
          <a:p>
            <a:pPr algn="ctr"/>
            <a:r>
              <a:rPr lang="zh-CN" altLang="en-US" sz="5400">
                <a:solidFill>
                  <a:schemeClr val="tx1">
                    <a:lumMod val="75000"/>
                    <a:lumOff val="25000"/>
                  </a:schemeClr>
                </a:solidFill>
                <a:latin typeface="字魂58号-创中黑" panose="00000500000000000000" pitchFamily="2" charset="-122"/>
                <a:ea typeface="字魂58号-创中黑" panose="00000500000000000000" pitchFamily="2" charset="-122"/>
              </a:rPr>
              <a:t>选择语句</a:t>
            </a:r>
            <a:endParaRPr lang="zh-CN" altLang="en-US" sz="54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5" name="文本框 14">
            <a:extLst>
              <a:ext uri="{FF2B5EF4-FFF2-40B4-BE49-F238E27FC236}">
                <a16:creationId xmlns:a16="http://schemas.microsoft.com/office/drawing/2014/main" id="{B6806C84-478D-4E9C-88EA-956DECDCE09A}"/>
              </a:ext>
            </a:extLst>
          </p:cNvPr>
          <p:cNvSpPr txBox="1"/>
          <p:nvPr/>
        </p:nvSpPr>
        <p:spPr>
          <a:xfrm>
            <a:off x="3868112" y="1818084"/>
            <a:ext cx="4455776" cy="2215991"/>
          </a:xfrm>
          <a:prstGeom prst="rect">
            <a:avLst/>
          </a:prstGeom>
          <a:noFill/>
        </p:spPr>
        <p:txBody>
          <a:bodyPr wrap="square" rtlCol="0">
            <a:spAutoFit/>
          </a:bodyPr>
          <a:lstStyle/>
          <a:p>
            <a:pPr algn="ctr"/>
            <a:r>
              <a:rPr lang="en-US" altLang="zh-CN" sz="13800" dirty="0">
                <a:solidFill>
                  <a:schemeClr val="tx1">
                    <a:lumMod val="75000"/>
                    <a:lumOff val="25000"/>
                  </a:schemeClr>
                </a:solidFill>
                <a:latin typeface="字魂58号-创中黑" panose="00000500000000000000" pitchFamily="2" charset="-122"/>
                <a:ea typeface="字魂58号-创中黑" panose="00000500000000000000" pitchFamily="2" charset="-122"/>
              </a:rPr>
              <a:t>04</a:t>
            </a:r>
            <a:endParaRPr lang="zh-CN" altLang="en-US" sz="138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6" name="椭圆 15">
            <a:extLst>
              <a:ext uri="{FF2B5EF4-FFF2-40B4-BE49-F238E27FC236}">
                <a16:creationId xmlns:a16="http://schemas.microsoft.com/office/drawing/2014/main" id="{60BFF74F-932B-4FE1-AF37-5EA77CDAC81E}"/>
              </a:ext>
            </a:extLst>
          </p:cNvPr>
          <p:cNvSpPr/>
          <p:nvPr/>
        </p:nvSpPr>
        <p:spPr>
          <a:xfrm>
            <a:off x="2275714" y="2933888"/>
            <a:ext cx="476250" cy="47625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7EEB26C8-E5F1-439B-98E2-2DE18FC3D673}"/>
              </a:ext>
            </a:extLst>
          </p:cNvPr>
          <p:cNvSpPr/>
          <p:nvPr/>
        </p:nvSpPr>
        <p:spPr>
          <a:xfrm>
            <a:off x="1837564" y="2705288"/>
            <a:ext cx="190500" cy="1905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7BAC6F7A-4914-4060-8031-518EF0FE367C}"/>
              </a:ext>
            </a:extLst>
          </p:cNvPr>
          <p:cNvSpPr/>
          <p:nvPr/>
        </p:nvSpPr>
        <p:spPr>
          <a:xfrm>
            <a:off x="8667750" y="1133475"/>
            <a:ext cx="476250" cy="47625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97EBEC87-DCFC-4CF9-A2E0-5A6D14E0A696}"/>
              </a:ext>
            </a:extLst>
          </p:cNvPr>
          <p:cNvSpPr/>
          <p:nvPr/>
        </p:nvSpPr>
        <p:spPr>
          <a:xfrm>
            <a:off x="8315325" y="1657350"/>
            <a:ext cx="190500" cy="1905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F40EB824-10DD-4CA2-8B0C-C775D4228096}"/>
              </a:ext>
            </a:extLst>
          </p:cNvPr>
          <p:cNvSpPr/>
          <p:nvPr/>
        </p:nvSpPr>
        <p:spPr>
          <a:xfrm>
            <a:off x="8772525" y="1962150"/>
            <a:ext cx="76200" cy="762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A6E0"/>
              </a:solidFill>
            </a:endParaRPr>
          </a:p>
        </p:txBody>
      </p:sp>
      <p:sp>
        <p:nvSpPr>
          <p:cNvPr id="21" name="椭圆 20">
            <a:extLst>
              <a:ext uri="{FF2B5EF4-FFF2-40B4-BE49-F238E27FC236}">
                <a16:creationId xmlns:a16="http://schemas.microsoft.com/office/drawing/2014/main" id="{726C7E2E-8B1F-4778-9802-228328C19694}"/>
              </a:ext>
            </a:extLst>
          </p:cNvPr>
          <p:cNvSpPr/>
          <p:nvPr/>
        </p:nvSpPr>
        <p:spPr>
          <a:xfrm>
            <a:off x="2170939" y="4638863"/>
            <a:ext cx="76200" cy="762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65339674"/>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randombar(horizontal)">
                                      <p:cBhvr>
                                        <p:cTn id="14" dur="5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p:cTn id="19" dur="500" fill="hold"/>
                                        <p:tgtEl>
                                          <p:spTgt spid="16"/>
                                        </p:tgtEl>
                                        <p:attrNameLst>
                                          <p:attrName>ppt_w</p:attrName>
                                        </p:attrNameLst>
                                      </p:cBhvr>
                                      <p:tavLst>
                                        <p:tav tm="0">
                                          <p:val>
                                            <p:fltVal val="0"/>
                                          </p:val>
                                        </p:tav>
                                        <p:tav tm="100000">
                                          <p:val>
                                            <p:strVal val="#ppt_w"/>
                                          </p:val>
                                        </p:tav>
                                      </p:tavLst>
                                    </p:anim>
                                    <p:anim calcmode="lin" valueType="num">
                                      <p:cBhvr>
                                        <p:cTn id="20" dur="500" fill="hold"/>
                                        <p:tgtEl>
                                          <p:spTgt spid="16"/>
                                        </p:tgtEl>
                                        <p:attrNameLst>
                                          <p:attrName>ppt_h</p:attrName>
                                        </p:attrNameLst>
                                      </p:cBhvr>
                                      <p:tavLst>
                                        <p:tav tm="0">
                                          <p:val>
                                            <p:fltVal val="0"/>
                                          </p:val>
                                        </p:tav>
                                        <p:tav tm="100000">
                                          <p:val>
                                            <p:strVal val="#ppt_h"/>
                                          </p:val>
                                        </p:tav>
                                      </p:tavLst>
                                    </p:anim>
                                    <p:animEffect transition="in" filter="fade">
                                      <p:cBhvr>
                                        <p:cTn id="21" dur="500"/>
                                        <p:tgtEl>
                                          <p:spTgt spid="1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p:cTn id="24" dur="500" fill="hold"/>
                                        <p:tgtEl>
                                          <p:spTgt spid="17"/>
                                        </p:tgtEl>
                                        <p:attrNameLst>
                                          <p:attrName>ppt_w</p:attrName>
                                        </p:attrNameLst>
                                      </p:cBhvr>
                                      <p:tavLst>
                                        <p:tav tm="0">
                                          <p:val>
                                            <p:fltVal val="0"/>
                                          </p:val>
                                        </p:tav>
                                        <p:tav tm="100000">
                                          <p:val>
                                            <p:strVal val="#ppt_w"/>
                                          </p:val>
                                        </p:tav>
                                      </p:tavLst>
                                    </p:anim>
                                    <p:anim calcmode="lin" valueType="num">
                                      <p:cBhvr>
                                        <p:cTn id="25" dur="500" fill="hold"/>
                                        <p:tgtEl>
                                          <p:spTgt spid="17"/>
                                        </p:tgtEl>
                                        <p:attrNameLst>
                                          <p:attrName>ppt_h</p:attrName>
                                        </p:attrNameLst>
                                      </p:cBhvr>
                                      <p:tavLst>
                                        <p:tav tm="0">
                                          <p:val>
                                            <p:fltVal val="0"/>
                                          </p:val>
                                        </p:tav>
                                        <p:tav tm="100000">
                                          <p:val>
                                            <p:strVal val="#ppt_h"/>
                                          </p:val>
                                        </p:tav>
                                      </p:tavLst>
                                    </p:anim>
                                    <p:animEffect transition="in" filter="fade">
                                      <p:cBhvr>
                                        <p:cTn id="26" dur="500"/>
                                        <p:tgtEl>
                                          <p:spTgt spid="17"/>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p:cTn id="29" dur="500" fill="hold"/>
                                        <p:tgtEl>
                                          <p:spTgt spid="21"/>
                                        </p:tgtEl>
                                        <p:attrNameLst>
                                          <p:attrName>ppt_w</p:attrName>
                                        </p:attrNameLst>
                                      </p:cBhvr>
                                      <p:tavLst>
                                        <p:tav tm="0">
                                          <p:val>
                                            <p:fltVal val="0"/>
                                          </p:val>
                                        </p:tav>
                                        <p:tav tm="100000">
                                          <p:val>
                                            <p:strVal val="#ppt_w"/>
                                          </p:val>
                                        </p:tav>
                                      </p:tavLst>
                                    </p:anim>
                                    <p:anim calcmode="lin" valueType="num">
                                      <p:cBhvr>
                                        <p:cTn id="30" dur="500" fill="hold"/>
                                        <p:tgtEl>
                                          <p:spTgt spid="21"/>
                                        </p:tgtEl>
                                        <p:attrNameLst>
                                          <p:attrName>ppt_h</p:attrName>
                                        </p:attrNameLst>
                                      </p:cBhvr>
                                      <p:tavLst>
                                        <p:tav tm="0">
                                          <p:val>
                                            <p:fltVal val="0"/>
                                          </p:val>
                                        </p:tav>
                                        <p:tav tm="100000">
                                          <p:val>
                                            <p:strVal val="#ppt_h"/>
                                          </p:val>
                                        </p:tav>
                                      </p:tavLst>
                                    </p:anim>
                                    <p:animEffect transition="in" filter="fade">
                                      <p:cBhvr>
                                        <p:cTn id="31" dur="500"/>
                                        <p:tgtEl>
                                          <p:spTgt spid="21"/>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 calcmode="lin" valueType="num">
                                      <p:cBhvr>
                                        <p:cTn id="34" dur="500" fill="hold"/>
                                        <p:tgtEl>
                                          <p:spTgt spid="18"/>
                                        </p:tgtEl>
                                        <p:attrNameLst>
                                          <p:attrName>ppt_w</p:attrName>
                                        </p:attrNameLst>
                                      </p:cBhvr>
                                      <p:tavLst>
                                        <p:tav tm="0">
                                          <p:val>
                                            <p:fltVal val="0"/>
                                          </p:val>
                                        </p:tav>
                                        <p:tav tm="100000">
                                          <p:val>
                                            <p:strVal val="#ppt_w"/>
                                          </p:val>
                                        </p:tav>
                                      </p:tavLst>
                                    </p:anim>
                                    <p:anim calcmode="lin" valueType="num">
                                      <p:cBhvr>
                                        <p:cTn id="35" dur="500" fill="hold"/>
                                        <p:tgtEl>
                                          <p:spTgt spid="18"/>
                                        </p:tgtEl>
                                        <p:attrNameLst>
                                          <p:attrName>ppt_h</p:attrName>
                                        </p:attrNameLst>
                                      </p:cBhvr>
                                      <p:tavLst>
                                        <p:tav tm="0">
                                          <p:val>
                                            <p:fltVal val="0"/>
                                          </p:val>
                                        </p:tav>
                                        <p:tav tm="100000">
                                          <p:val>
                                            <p:strVal val="#ppt_h"/>
                                          </p:val>
                                        </p:tav>
                                      </p:tavLst>
                                    </p:anim>
                                    <p:animEffect transition="in" filter="fade">
                                      <p:cBhvr>
                                        <p:cTn id="36" dur="500"/>
                                        <p:tgtEl>
                                          <p:spTgt spid="18"/>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p:cTn id="39" dur="500" fill="hold"/>
                                        <p:tgtEl>
                                          <p:spTgt spid="19"/>
                                        </p:tgtEl>
                                        <p:attrNameLst>
                                          <p:attrName>ppt_w</p:attrName>
                                        </p:attrNameLst>
                                      </p:cBhvr>
                                      <p:tavLst>
                                        <p:tav tm="0">
                                          <p:val>
                                            <p:fltVal val="0"/>
                                          </p:val>
                                        </p:tav>
                                        <p:tav tm="100000">
                                          <p:val>
                                            <p:strVal val="#ppt_w"/>
                                          </p:val>
                                        </p:tav>
                                      </p:tavLst>
                                    </p:anim>
                                    <p:anim calcmode="lin" valueType="num">
                                      <p:cBhvr>
                                        <p:cTn id="40" dur="500" fill="hold"/>
                                        <p:tgtEl>
                                          <p:spTgt spid="19"/>
                                        </p:tgtEl>
                                        <p:attrNameLst>
                                          <p:attrName>ppt_h</p:attrName>
                                        </p:attrNameLst>
                                      </p:cBhvr>
                                      <p:tavLst>
                                        <p:tav tm="0">
                                          <p:val>
                                            <p:fltVal val="0"/>
                                          </p:val>
                                        </p:tav>
                                        <p:tav tm="100000">
                                          <p:val>
                                            <p:strVal val="#ppt_h"/>
                                          </p:val>
                                        </p:tav>
                                      </p:tavLst>
                                    </p:anim>
                                    <p:animEffect transition="in" filter="fade">
                                      <p:cBhvr>
                                        <p:cTn id="41" dur="500"/>
                                        <p:tgtEl>
                                          <p:spTgt spid="19"/>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 calcmode="lin" valueType="num">
                                      <p:cBhvr>
                                        <p:cTn id="44" dur="500" fill="hold"/>
                                        <p:tgtEl>
                                          <p:spTgt spid="20"/>
                                        </p:tgtEl>
                                        <p:attrNameLst>
                                          <p:attrName>ppt_w</p:attrName>
                                        </p:attrNameLst>
                                      </p:cBhvr>
                                      <p:tavLst>
                                        <p:tav tm="0">
                                          <p:val>
                                            <p:fltVal val="0"/>
                                          </p:val>
                                        </p:tav>
                                        <p:tav tm="100000">
                                          <p:val>
                                            <p:strVal val="#ppt_w"/>
                                          </p:val>
                                        </p:tav>
                                      </p:tavLst>
                                    </p:anim>
                                    <p:anim calcmode="lin" valueType="num">
                                      <p:cBhvr>
                                        <p:cTn id="45" dur="500" fill="hold"/>
                                        <p:tgtEl>
                                          <p:spTgt spid="20"/>
                                        </p:tgtEl>
                                        <p:attrNameLst>
                                          <p:attrName>ppt_h</p:attrName>
                                        </p:attrNameLst>
                                      </p:cBhvr>
                                      <p:tavLst>
                                        <p:tav tm="0">
                                          <p:val>
                                            <p:fltVal val="0"/>
                                          </p:val>
                                        </p:tav>
                                        <p:tav tm="100000">
                                          <p:val>
                                            <p:strVal val="#ppt_h"/>
                                          </p:val>
                                        </p:tav>
                                      </p:tavLst>
                                    </p:anim>
                                    <p:animEffect transition="in" filter="fade">
                                      <p:cBhvr>
                                        <p:cTn id="4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p:bldP spid="16" grpId="0" animBg="1"/>
      <p:bldP spid="17" grpId="0" animBg="1"/>
      <p:bldP spid="18" grpId="0" animBg="1"/>
      <p:bldP spid="19" grpId="0" animBg="1"/>
      <p:bldP spid="20" grpId="0" animBg="1"/>
      <p:bldP spid="2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BBA99BFD-467C-402C-92AB-9B756CBED1BC}"/>
              </a:ext>
            </a:extLst>
          </p:cNvPr>
          <p:cNvSpPr/>
          <p:nvPr/>
        </p:nvSpPr>
        <p:spPr>
          <a:xfrm>
            <a:off x="2399701" y="1730496"/>
            <a:ext cx="2740844" cy="1599357"/>
          </a:xfrm>
          <a:prstGeom prst="rect">
            <a:avLst/>
          </a:prstGeom>
          <a:gradFill>
            <a:gsLst>
              <a:gs pos="0">
                <a:srgbClr val="D6AED0"/>
              </a:gs>
              <a:gs pos="100000">
                <a:srgbClr val="52AFD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9CC9E21F-2B09-4CC5-9850-746AA99292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173594" y="358464"/>
            <a:ext cx="11337236" cy="6377194"/>
          </a:xfrm>
          <a:prstGeom prst="rect">
            <a:avLst/>
          </a:prstGeom>
        </p:spPr>
      </p:pic>
      <p:sp>
        <p:nvSpPr>
          <p:cNvPr id="7" name="矩形 6">
            <a:extLst>
              <a:ext uri="{FF2B5EF4-FFF2-40B4-BE49-F238E27FC236}">
                <a16:creationId xmlns:a16="http://schemas.microsoft.com/office/drawing/2014/main" id="{74D6DA30-0352-44FA-B936-AC9B9086FC2B}"/>
              </a:ext>
            </a:extLst>
          </p:cNvPr>
          <p:cNvSpPr/>
          <p:nvPr/>
        </p:nvSpPr>
        <p:spPr>
          <a:xfrm>
            <a:off x="355047" y="152125"/>
            <a:ext cx="5296541" cy="1076039"/>
          </a:xfrm>
          <a:prstGeom prst="rect">
            <a:avLst/>
          </a:prstGeom>
        </p:spPr>
        <p:txBody>
          <a:bodyPr vert="horz" lIns="91440" tIns="45720" rIns="91440" bIns="45720" rtlCol="0" anchor="ctr">
            <a:noAutofit/>
          </a:bodyPr>
          <a:lstStyle/>
          <a:p>
            <a:pPr>
              <a:lnSpc>
                <a:spcPct val="90000"/>
              </a:lnSpc>
              <a:spcBef>
                <a:spcPct val="0"/>
              </a:spcBef>
            </a:pPr>
            <a:r>
              <a:rPr lang="zh-CN" altLang="en-US" sz="4000" b="1" spc="300">
                <a:gradFill>
                  <a:gsLst>
                    <a:gs pos="0">
                      <a:srgbClr val="D6AED0"/>
                    </a:gs>
                    <a:gs pos="100000">
                      <a:srgbClr val="52AFD8"/>
                    </a:gs>
                  </a:gsLst>
                  <a:lin ang="2700000" scaled="0"/>
                </a:gradFill>
                <a:latin typeface="字魂58号-创中黑" panose="00000500000000000000" pitchFamily="2" charset="-122"/>
                <a:ea typeface="字魂58号-创中黑" panose="00000500000000000000" pitchFamily="2" charset="-122"/>
                <a:cs typeface="+mn-ea"/>
                <a:sym typeface="+mn-lt"/>
              </a:rPr>
              <a:t>维多利亚家政的佣金</a:t>
            </a:r>
            <a:endParaRPr lang="zh-CN" altLang="en-US" sz="4000" b="1" spc="300" dirty="0">
              <a:gradFill>
                <a:gsLst>
                  <a:gs pos="0">
                    <a:srgbClr val="D6AED0"/>
                  </a:gs>
                  <a:gs pos="100000">
                    <a:srgbClr val="52AFD8"/>
                  </a:gs>
                </a:gsLst>
                <a:lin ang="2700000" scaled="0"/>
              </a:gradFill>
              <a:latin typeface="字魂58号-创中黑" panose="00000500000000000000" pitchFamily="2" charset="-122"/>
              <a:ea typeface="字魂58号-创中黑" panose="00000500000000000000" pitchFamily="2" charset="-122"/>
              <a:cs typeface="+mn-ea"/>
              <a:sym typeface="+mn-lt"/>
            </a:endParaRPr>
          </a:p>
        </p:txBody>
      </p:sp>
      <p:sp>
        <p:nvSpPr>
          <p:cNvPr id="9" name="等腰三角形 8">
            <a:extLst>
              <a:ext uri="{FF2B5EF4-FFF2-40B4-BE49-F238E27FC236}">
                <a16:creationId xmlns:a16="http://schemas.microsoft.com/office/drawing/2014/main" id="{7A527711-9D39-41C6-8AA3-FCF55EFC4BDB}"/>
              </a:ext>
            </a:extLst>
          </p:cNvPr>
          <p:cNvSpPr/>
          <p:nvPr/>
        </p:nvSpPr>
        <p:spPr>
          <a:xfrm rot="3041264">
            <a:off x="629382" y="116672"/>
            <a:ext cx="5343684" cy="4606620"/>
          </a:xfrm>
          <a:prstGeom prst="triangle">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E4126703-69BA-4DC7-B2DD-58A1544F1AB7}"/>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4793" t="3310" r="4326" b="3310"/>
          <a:stretch/>
        </p:blipFill>
        <p:spPr>
          <a:xfrm rot="2708641">
            <a:off x="2685726" y="4052840"/>
            <a:ext cx="1854028" cy="1846394"/>
          </a:xfrm>
          <a:prstGeom prst="rect">
            <a:avLst/>
          </a:prstGeom>
        </p:spPr>
      </p:pic>
      <p:pic>
        <p:nvPicPr>
          <p:cNvPr id="2" name="Picture 2" descr="维多利亚家政">
            <a:extLst>
              <a:ext uri="{FF2B5EF4-FFF2-40B4-BE49-F238E27FC236}">
                <a16:creationId xmlns:a16="http://schemas.microsoft.com/office/drawing/2014/main" id="{F6697642-7B33-04A5-9F84-E45534902C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063" y="2735159"/>
            <a:ext cx="12192000" cy="4000500"/>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ED6C95FD-9078-2AB4-392C-5D83554C54D7}"/>
              </a:ext>
            </a:extLst>
          </p:cNvPr>
          <p:cNvSpPr txBox="1"/>
          <p:nvPr/>
        </p:nvSpPr>
        <p:spPr>
          <a:xfrm>
            <a:off x="5292654" y="1506121"/>
            <a:ext cx="4643310" cy="967188"/>
          </a:xfrm>
          <a:prstGeom prst="rect">
            <a:avLst/>
          </a:prstGeom>
          <a:noFill/>
        </p:spPr>
        <p:txBody>
          <a:bodyPr wrap="square" rtlCol="0">
            <a:spAutoFit/>
          </a:bodyPr>
          <a:lstStyle/>
          <a:p>
            <a:pPr algn="ctr">
              <a:lnSpc>
                <a:spcPct val="150000"/>
              </a:lnSpc>
            </a:pPr>
            <a:r>
              <a:rPr lang="en-US" altLang="zh-CN" sz="2000">
                <a:solidFill>
                  <a:schemeClr val="tx1">
                    <a:lumMod val="85000"/>
                    <a:lumOff val="15000"/>
                  </a:schemeClr>
                </a:solidFill>
                <a:latin typeface="字魂58号-创中黑" panose="00000500000000000000" pitchFamily="2" charset="-122"/>
                <a:ea typeface="字魂58号-创中黑" panose="00000500000000000000" pitchFamily="2" charset="-122"/>
              </a:rPr>
              <a:t> </a:t>
            </a:r>
            <a:r>
              <a:rPr lang="zh-CN" altLang="en-US" sz="2000"/>
              <a:t>“感谢指名维多利亚家政，主人的心愿就是我们的使命。”</a:t>
            </a:r>
            <a:endParaRPr lang="en-US" altLang="zh-CN" sz="20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Tree>
    <p:extLst>
      <p:ext uri="{BB962C8B-B14F-4D97-AF65-F5344CB8AC3E}">
        <p14:creationId xmlns:p14="http://schemas.microsoft.com/office/powerpoint/2010/main" val="19534839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75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arn(inVertical)">
                                      <p:cBhvr>
                                        <p:cTn id="17" dur="500"/>
                                        <p:tgtEl>
                                          <p:spTgt spid="10"/>
                                        </p:tgtEl>
                                      </p:cBhvr>
                                    </p:animEffect>
                                  </p:childTnLst>
                                </p:cTn>
                              </p:par>
                            </p:childTnLst>
                          </p:cTn>
                        </p:par>
                        <p:par>
                          <p:cTn id="18" fill="hold">
                            <p:stCondLst>
                              <p:cond delay="500"/>
                            </p:stCondLst>
                            <p:childTnLst>
                              <p:par>
                                <p:cTn id="19" presetID="22" presetClass="entr" presetSubtype="8"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1990BD2-15ED-47FB-AC5C-117C9C8D9FF5}"/>
              </a:ext>
            </a:extLst>
          </p:cNvPr>
          <p:cNvPicPr>
            <a:picLocks noChangeAspect="1"/>
          </p:cNvPicPr>
          <p:nvPr/>
        </p:nvPicPr>
        <p:blipFill rotWithShape="1">
          <a:blip r:embed="rId2">
            <a:extLst>
              <a:ext uri="{28A0092B-C50C-407E-A947-70E740481C1C}">
                <a14:useLocalDpi xmlns:a14="http://schemas.microsoft.com/office/drawing/2010/main" val="0"/>
              </a:ext>
            </a:extLst>
          </a:blip>
          <a:srcRect l="61846" t="1980" r="3626" b="28995"/>
          <a:stretch/>
        </p:blipFill>
        <p:spPr>
          <a:xfrm>
            <a:off x="955533" y="2048615"/>
            <a:ext cx="3450824" cy="3450824"/>
          </a:xfrm>
          <a:prstGeom prst="ellipse">
            <a:avLst/>
          </a:prstGeom>
        </p:spPr>
      </p:pic>
      <p:sp>
        <p:nvSpPr>
          <p:cNvPr id="3" name="文本框 2">
            <a:extLst>
              <a:ext uri="{FF2B5EF4-FFF2-40B4-BE49-F238E27FC236}">
                <a16:creationId xmlns:a16="http://schemas.microsoft.com/office/drawing/2014/main" id="{93817C2F-A561-4567-A1D8-3A2A896A9C5B}"/>
              </a:ext>
            </a:extLst>
          </p:cNvPr>
          <p:cNvSpPr txBox="1"/>
          <p:nvPr/>
        </p:nvSpPr>
        <p:spPr>
          <a:xfrm>
            <a:off x="1402389" y="3512417"/>
            <a:ext cx="2557112" cy="523220"/>
          </a:xfrm>
          <a:prstGeom prst="rect">
            <a:avLst/>
          </a:prstGeom>
          <a:noFill/>
        </p:spPr>
        <p:txBody>
          <a:bodyPr wrap="square" rtlCol="0">
            <a:spAutoFit/>
          </a:bodyPr>
          <a:lstStyle/>
          <a:p>
            <a:pPr algn="dist"/>
            <a:r>
              <a:rPr lang="en-US" altLang="zh-CN" sz="28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POWERPOINT</a:t>
            </a:r>
            <a:endParaRPr lang="zh-CN" altLang="en-US" sz="28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4" name="文本框 3">
            <a:extLst>
              <a:ext uri="{FF2B5EF4-FFF2-40B4-BE49-F238E27FC236}">
                <a16:creationId xmlns:a16="http://schemas.microsoft.com/office/drawing/2014/main" id="{EF84FE28-0DB9-4387-8086-7827B7CA6EDE}"/>
              </a:ext>
            </a:extLst>
          </p:cNvPr>
          <p:cNvSpPr txBox="1"/>
          <p:nvPr/>
        </p:nvSpPr>
        <p:spPr>
          <a:xfrm>
            <a:off x="4996297" y="2534781"/>
            <a:ext cx="2778793" cy="89421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a:t>
            </a:r>
            <a:endPar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5" name="文本框 4">
            <a:extLst>
              <a:ext uri="{FF2B5EF4-FFF2-40B4-BE49-F238E27FC236}">
                <a16:creationId xmlns:a16="http://schemas.microsoft.com/office/drawing/2014/main" id="{EE2FA20F-C654-4941-A1B4-96FAC5114C06}"/>
              </a:ext>
            </a:extLst>
          </p:cNvPr>
          <p:cNvSpPr txBox="1"/>
          <p:nvPr/>
        </p:nvSpPr>
        <p:spPr>
          <a:xfrm>
            <a:off x="4973135" y="1946671"/>
            <a:ext cx="2825116"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p>
        </p:txBody>
      </p:sp>
      <p:sp>
        <p:nvSpPr>
          <p:cNvPr id="6" name="文本框 5">
            <a:extLst>
              <a:ext uri="{FF2B5EF4-FFF2-40B4-BE49-F238E27FC236}">
                <a16:creationId xmlns:a16="http://schemas.microsoft.com/office/drawing/2014/main" id="{29D0591C-025A-435D-946D-D8AE27546235}"/>
              </a:ext>
            </a:extLst>
          </p:cNvPr>
          <p:cNvSpPr txBox="1"/>
          <p:nvPr/>
        </p:nvSpPr>
        <p:spPr>
          <a:xfrm>
            <a:off x="8434513" y="2534781"/>
            <a:ext cx="2778793" cy="89421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a:t>
            </a:r>
            <a:endPar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7" name="文本框 6">
            <a:extLst>
              <a:ext uri="{FF2B5EF4-FFF2-40B4-BE49-F238E27FC236}">
                <a16:creationId xmlns:a16="http://schemas.microsoft.com/office/drawing/2014/main" id="{D52AF1B5-7604-4A50-B213-D978B8C58C2B}"/>
              </a:ext>
            </a:extLst>
          </p:cNvPr>
          <p:cNvSpPr txBox="1"/>
          <p:nvPr/>
        </p:nvSpPr>
        <p:spPr>
          <a:xfrm>
            <a:off x="8411351" y="1946671"/>
            <a:ext cx="2825116"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p>
        </p:txBody>
      </p:sp>
      <p:sp>
        <p:nvSpPr>
          <p:cNvPr id="8" name="文本框 7">
            <a:extLst>
              <a:ext uri="{FF2B5EF4-FFF2-40B4-BE49-F238E27FC236}">
                <a16:creationId xmlns:a16="http://schemas.microsoft.com/office/drawing/2014/main" id="{867873F2-3AB3-4F99-A469-F9999EAD2B5D}"/>
              </a:ext>
            </a:extLst>
          </p:cNvPr>
          <p:cNvSpPr txBox="1"/>
          <p:nvPr/>
        </p:nvSpPr>
        <p:spPr>
          <a:xfrm>
            <a:off x="4996297" y="4605220"/>
            <a:ext cx="2778793" cy="89421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a:t>
            </a:r>
            <a:endPar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9" name="文本框 8">
            <a:extLst>
              <a:ext uri="{FF2B5EF4-FFF2-40B4-BE49-F238E27FC236}">
                <a16:creationId xmlns:a16="http://schemas.microsoft.com/office/drawing/2014/main" id="{3DD86C5C-B7F2-4CAB-8C5F-486E25518663}"/>
              </a:ext>
            </a:extLst>
          </p:cNvPr>
          <p:cNvSpPr txBox="1"/>
          <p:nvPr/>
        </p:nvSpPr>
        <p:spPr>
          <a:xfrm>
            <a:off x="4973135" y="4017110"/>
            <a:ext cx="2825116"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p>
        </p:txBody>
      </p:sp>
      <p:sp>
        <p:nvSpPr>
          <p:cNvPr id="10" name="文本框 9">
            <a:extLst>
              <a:ext uri="{FF2B5EF4-FFF2-40B4-BE49-F238E27FC236}">
                <a16:creationId xmlns:a16="http://schemas.microsoft.com/office/drawing/2014/main" id="{649611E7-F85C-4F0F-B032-2AF9DEEC7296}"/>
              </a:ext>
            </a:extLst>
          </p:cNvPr>
          <p:cNvSpPr txBox="1"/>
          <p:nvPr/>
        </p:nvSpPr>
        <p:spPr>
          <a:xfrm>
            <a:off x="8434513" y="4605220"/>
            <a:ext cx="2778793" cy="89421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a:t>
            </a:r>
            <a:endParaRPr lang="en-US" sz="12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1" name="文本框 10">
            <a:extLst>
              <a:ext uri="{FF2B5EF4-FFF2-40B4-BE49-F238E27FC236}">
                <a16:creationId xmlns:a16="http://schemas.microsoft.com/office/drawing/2014/main" id="{A163784B-E0F1-45FD-8EF2-47D77BD29223}"/>
              </a:ext>
            </a:extLst>
          </p:cNvPr>
          <p:cNvSpPr txBox="1"/>
          <p:nvPr/>
        </p:nvSpPr>
        <p:spPr>
          <a:xfrm>
            <a:off x="8411351" y="4017110"/>
            <a:ext cx="2825116"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p>
        </p:txBody>
      </p:sp>
      <p:sp>
        <p:nvSpPr>
          <p:cNvPr id="12" name="文本框 11">
            <a:extLst>
              <a:ext uri="{FF2B5EF4-FFF2-40B4-BE49-F238E27FC236}">
                <a16:creationId xmlns:a16="http://schemas.microsoft.com/office/drawing/2014/main" id="{770BEC56-AD39-4AB8-B35E-3018F175CE5E}"/>
              </a:ext>
            </a:extLst>
          </p:cNvPr>
          <p:cNvSpPr txBox="1"/>
          <p:nvPr/>
        </p:nvSpPr>
        <p:spPr>
          <a:xfrm>
            <a:off x="3840479" y="464342"/>
            <a:ext cx="4511042" cy="584775"/>
          </a:xfrm>
          <a:prstGeom prst="rect">
            <a:avLst/>
          </a:prstGeom>
          <a:noFill/>
        </p:spPr>
        <p:txBody>
          <a:bodyPr wrap="square" rtlCol="0">
            <a:spAutoFit/>
          </a:bodyPr>
          <a:lstStyle/>
          <a:p>
            <a:pPr algn="ctr"/>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请输入标题</a:t>
            </a:r>
          </a:p>
        </p:txBody>
      </p:sp>
    </p:spTree>
    <p:extLst>
      <p:ext uri="{BB962C8B-B14F-4D97-AF65-F5344CB8AC3E}">
        <p14:creationId xmlns:p14="http://schemas.microsoft.com/office/powerpoint/2010/main" val="14748571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p:tgtEl>
                                          <p:spTgt spid="4"/>
                                        </p:tgtEl>
                                        <p:attrNameLst>
                                          <p:attrName>ppt_y</p:attrName>
                                        </p:attrNameLst>
                                      </p:cBhvr>
                                      <p:tavLst>
                                        <p:tav tm="0">
                                          <p:val>
                                            <p:strVal val="#ppt_y+#ppt_h*1.125000"/>
                                          </p:val>
                                        </p:tav>
                                        <p:tav tm="100000">
                                          <p:val>
                                            <p:strVal val="#ppt_y"/>
                                          </p:val>
                                        </p:tav>
                                      </p:tavLst>
                                    </p:anim>
                                    <p:animEffect transition="in" filter="wipe(up)">
                                      <p:cBhvr>
                                        <p:cTn id="12" dur="500"/>
                                        <p:tgtEl>
                                          <p:spTgt spid="4"/>
                                        </p:tgtEl>
                                      </p:cBhvr>
                                    </p:animEffect>
                                  </p:childTnLst>
                                </p:cTn>
                              </p:par>
                            </p:childTnLst>
                          </p:cTn>
                        </p:par>
                        <p:par>
                          <p:cTn id="13" fill="hold">
                            <p:stCondLst>
                              <p:cond delay="1000"/>
                            </p:stCondLst>
                            <p:childTnLst>
                              <p:par>
                                <p:cTn id="14" presetID="12" presetClass="entr" presetSubtype="4"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p:tgtEl>
                                          <p:spTgt spid="5"/>
                                        </p:tgtEl>
                                        <p:attrNameLst>
                                          <p:attrName>ppt_y</p:attrName>
                                        </p:attrNameLst>
                                      </p:cBhvr>
                                      <p:tavLst>
                                        <p:tav tm="0">
                                          <p:val>
                                            <p:strVal val="#ppt_y+#ppt_h*1.125000"/>
                                          </p:val>
                                        </p:tav>
                                        <p:tav tm="100000">
                                          <p:val>
                                            <p:strVal val="#ppt_y"/>
                                          </p:val>
                                        </p:tav>
                                      </p:tavLst>
                                    </p:anim>
                                    <p:animEffect transition="in" filter="wipe(up)">
                                      <p:cBhvr>
                                        <p:cTn id="17" dur="500"/>
                                        <p:tgtEl>
                                          <p:spTgt spid="5"/>
                                        </p:tgtEl>
                                      </p:cBhvr>
                                    </p:animEffect>
                                  </p:childTnLst>
                                </p:cTn>
                              </p:par>
                            </p:childTnLst>
                          </p:cTn>
                        </p:par>
                        <p:par>
                          <p:cTn id="18" fill="hold">
                            <p:stCondLst>
                              <p:cond delay="1500"/>
                            </p:stCondLst>
                            <p:childTnLst>
                              <p:par>
                                <p:cTn id="19" presetID="12" presetClass="entr" presetSubtype="4"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p:tgtEl>
                                          <p:spTgt spid="6"/>
                                        </p:tgtEl>
                                        <p:attrNameLst>
                                          <p:attrName>ppt_y</p:attrName>
                                        </p:attrNameLst>
                                      </p:cBhvr>
                                      <p:tavLst>
                                        <p:tav tm="0">
                                          <p:val>
                                            <p:strVal val="#ppt_y+#ppt_h*1.125000"/>
                                          </p:val>
                                        </p:tav>
                                        <p:tav tm="100000">
                                          <p:val>
                                            <p:strVal val="#ppt_y"/>
                                          </p:val>
                                        </p:tav>
                                      </p:tavLst>
                                    </p:anim>
                                    <p:animEffect transition="in" filter="wipe(up)">
                                      <p:cBhvr>
                                        <p:cTn id="22" dur="500"/>
                                        <p:tgtEl>
                                          <p:spTgt spid="6"/>
                                        </p:tgtEl>
                                      </p:cBhvr>
                                    </p:animEffect>
                                  </p:childTnLst>
                                </p:cTn>
                              </p:par>
                            </p:childTnLst>
                          </p:cTn>
                        </p:par>
                        <p:par>
                          <p:cTn id="23" fill="hold">
                            <p:stCondLst>
                              <p:cond delay="2000"/>
                            </p:stCondLst>
                            <p:childTnLst>
                              <p:par>
                                <p:cTn id="24" presetID="12" presetClass="entr" presetSubtype="4"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p:tgtEl>
                                          <p:spTgt spid="7"/>
                                        </p:tgtEl>
                                        <p:attrNameLst>
                                          <p:attrName>ppt_y</p:attrName>
                                        </p:attrNameLst>
                                      </p:cBhvr>
                                      <p:tavLst>
                                        <p:tav tm="0">
                                          <p:val>
                                            <p:strVal val="#ppt_y+#ppt_h*1.125000"/>
                                          </p:val>
                                        </p:tav>
                                        <p:tav tm="100000">
                                          <p:val>
                                            <p:strVal val="#ppt_y"/>
                                          </p:val>
                                        </p:tav>
                                      </p:tavLst>
                                    </p:anim>
                                    <p:animEffect transition="in" filter="wipe(up)">
                                      <p:cBhvr>
                                        <p:cTn id="27" dur="500"/>
                                        <p:tgtEl>
                                          <p:spTgt spid="7"/>
                                        </p:tgtEl>
                                      </p:cBhvr>
                                    </p:animEffect>
                                  </p:childTnLst>
                                </p:cTn>
                              </p:par>
                            </p:childTnLst>
                          </p:cTn>
                        </p:par>
                        <p:par>
                          <p:cTn id="28" fill="hold">
                            <p:stCondLst>
                              <p:cond delay="2500"/>
                            </p:stCondLst>
                            <p:childTnLst>
                              <p:par>
                                <p:cTn id="29" presetID="12" presetClass="entr" presetSubtype="4"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p:tgtEl>
                                          <p:spTgt spid="8"/>
                                        </p:tgtEl>
                                        <p:attrNameLst>
                                          <p:attrName>ppt_y</p:attrName>
                                        </p:attrNameLst>
                                      </p:cBhvr>
                                      <p:tavLst>
                                        <p:tav tm="0">
                                          <p:val>
                                            <p:strVal val="#ppt_y+#ppt_h*1.125000"/>
                                          </p:val>
                                        </p:tav>
                                        <p:tav tm="100000">
                                          <p:val>
                                            <p:strVal val="#ppt_y"/>
                                          </p:val>
                                        </p:tav>
                                      </p:tavLst>
                                    </p:anim>
                                    <p:animEffect transition="in" filter="wipe(up)">
                                      <p:cBhvr>
                                        <p:cTn id="32" dur="500"/>
                                        <p:tgtEl>
                                          <p:spTgt spid="8"/>
                                        </p:tgtEl>
                                      </p:cBhvr>
                                    </p:animEffect>
                                  </p:childTnLst>
                                </p:cTn>
                              </p:par>
                            </p:childTnLst>
                          </p:cTn>
                        </p:par>
                        <p:par>
                          <p:cTn id="33" fill="hold">
                            <p:stCondLst>
                              <p:cond delay="3000"/>
                            </p:stCondLst>
                            <p:childTnLst>
                              <p:par>
                                <p:cTn id="34" presetID="12" presetClass="entr" presetSubtype="4" fill="hold" grpId="0" nodeType="after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p:tgtEl>
                                          <p:spTgt spid="9"/>
                                        </p:tgtEl>
                                        <p:attrNameLst>
                                          <p:attrName>ppt_y</p:attrName>
                                        </p:attrNameLst>
                                      </p:cBhvr>
                                      <p:tavLst>
                                        <p:tav tm="0">
                                          <p:val>
                                            <p:strVal val="#ppt_y+#ppt_h*1.125000"/>
                                          </p:val>
                                        </p:tav>
                                        <p:tav tm="100000">
                                          <p:val>
                                            <p:strVal val="#ppt_y"/>
                                          </p:val>
                                        </p:tav>
                                      </p:tavLst>
                                    </p:anim>
                                    <p:animEffect transition="in" filter="wipe(up)">
                                      <p:cBhvr>
                                        <p:cTn id="37" dur="500"/>
                                        <p:tgtEl>
                                          <p:spTgt spid="9"/>
                                        </p:tgtEl>
                                      </p:cBhvr>
                                    </p:animEffect>
                                  </p:childTnLst>
                                </p:cTn>
                              </p:par>
                            </p:childTnLst>
                          </p:cTn>
                        </p:par>
                        <p:par>
                          <p:cTn id="38" fill="hold">
                            <p:stCondLst>
                              <p:cond delay="3500"/>
                            </p:stCondLst>
                            <p:childTnLst>
                              <p:par>
                                <p:cTn id="39" presetID="12" presetClass="entr" presetSubtype="4" fill="hold" grpId="0" nodeType="after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additive="base">
                                        <p:cTn id="41" dur="500"/>
                                        <p:tgtEl>
                                          <p:spTgt spid="10"/>
                                        </p:tgtEl>
                                        <p:attrNameLst>
                                          <p:attrName>ppt_y</p:attrName>
                                        </p:attrNameLst>
                                      </p:cBhvr>
                                      <p:tavLst>
                                        <p:tav tm="0">
                                          <p:val>
                                            <p:strVal val="#ppt_y+#ppt_h*1.125000"/>
                                          </p:val>
                                        </p:tav>
                                        <p:tav tm="100000">
                                          <p:val>
                                            <p:strVal val="#ppt_y"/>
                                          </p:val>
                                        </p:tav>
                                      </p:tavLst>
                                    </p:anim>
                                    <p:animEffect transition="in" filter="wipe(up)">
                                      <p:cBhvr>
                                        <p:cTn id="42" dur="500"/>
                                        <p:tgtEl>
                                          <p:spTgt spid="10"/>
                                        </p:tgtEl>
                                      </p:cBhvr>
                                    </p:animEffect>
                                  </p:childTnLst>
                                </p:cTn>
                              </p:par>
                            </p:childTnLst>
                          </p:cTn>
                        </p:par>
                        <p:par>
                          <p:cTn id="43" fill="hold">
                            <p:stCondLst>
                              <p:cond delay="4000"/>
                            </p:stCondLst>
                            <p:childTnLst>
                              <p:par>
                                <p:cTn id="44" presetID="12" presetClass="entr" presetSubtype="4" fill="hold" grpId="0" nodeType="after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additive="base">
                                        <p:cTn id="46" dur="500"/>
                                        <p:tgtEl>
                                          <p:spTgt spid="11"/>
                                        </p:tgtEl>
                                        <p:attrNameLst>
                                          <p:attrName>ppt_y</p:attrName>
                                        </p:attrNameLst>
                                      </p:cBhvr>
                                      <p:tavLst>
                                        <p:tav tm="0">
                                          <p:val>
                                            <p:strVal val="#ppt_y+#ppt_h*1.125000"/>
                                          </p:val>
                                        </p:tav>
                                        <p:tav tm="100000">
                                          <p:val>
                                            <p:strVal val="#ppt_y"/>
                                          </p:val>
                                        </p:tav>
                                      </p:tavLst>
                                    </p:anim>
                                    <p:animEffect transition="in" filter="wipe(up)">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barn(inVertical)">
                                      <p:cBhvr>
                                        <p:cTn id="5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p:bldP spid="5" grpId="0" bldLvl="0"/>
      <p:bldP spid="6" grpId="0" bldLvl="0"/>
      <p:bldP spid="7" grpId="0" bldLvl="0"/>
      <p:bldP spid="8" grpId="0" bldLvl="0"/>
      <p:bldP spid="9" grpId="0" bldLvl="0"/>
      <p:bldP spid="10" grpId="0" bldLvl="0"/>
      <p:bldP spid="11" grpId="0" bldLvl="0"/>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2A8C53F5-017E-470B-8254-DC2937C118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V="1">
            <a:off x="854764" y="464342"/>
            <a:ext cx="11337236" cy="6377194"/>
          </a:xfrm>
          <a:prstGeom prst="rect">
            <a:avLst/>
          </a:prstGeom>
        </p:spPr>
      </p:pic>
      <p:sp>
        <p:nvSpPr>
          <p:cNvPr id="30" name="文本框 29">
            <a:extLst>
              <a:ext uri="{FF2B5EF4-FFF2-40B4-BE49-F238E27FC236}">
                <a16:creationId xmlns:a16="http://schemas.microsoft.com/office/drawing/2014/main" id="{CF3A2922-AA61-40C8-B788-80AE48E55188}"/>
              </a:ext>
            </a:extLst>
          </p:cNvPr>
          <p:cNvSpPr txBox="1"/>
          <p:nvPr/>
        </p:nvSpPr>
        <p:spPr>
          <a:xfrm>
            <a:off x="3840479" y="464342"/>
            <a:ext cx="4511042" cy="584775"/>
          </a:xfrm>
          <a:prstGeom prst="rect">
            <a:avLst/>
          </a:prstGeom>
          <a:noFill/>
        </p:spPr>
        <p:txBody>
          <a:bodyPr wrap="square" rtlCol="0">
            <a:spAutoFit/>
          </a:bodyPr>
          <a:lstStyle/>
          <a:p>
            <a:pPr algn="ctr"/>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请输入标题</a:t>
            </a:r>
          </a:p>
        </p:txBody>
      </p:sp>
      <p:grpSp>
        <p:nvGrpSpPr>
          <p:cNvPr id="47" name="组合 46">
            <a:extLst>
              <a:ext uri="{FF2B5EF4-FFF2-40B4-BE49-F238E27FC236}">
                <a16:creationId xmlns:a16="http://schemas.microsoft.com/office/drawing/2014/main" id="{216FA023-2474-480C-A894-8A36D3151241}"/>
              </a:ext>
            </a:extLst>
          </p:cNvPr>
          <p:cNvGrpSpPr/>
          <p:nvPr/>
        </p:nvGrpSpPr>
        <p:grpSpPr>
          <a:xfrm>
            <a:off x="941909" y="1944746"/>
            <a:ext cx="10308182" cy="2431408"/>
            <a:chOff x="2248607" y="6753550"/>
            <a:chExt cx="19880435" cy="4689230"/>
          </a:xfrm>
        </p:grpSpPr>
        <p:sp>
          <p:nvSpPr>
            <p:cNvPr id="48" name="Shape 749">
              <a:extLst>
                <a:ext uri="{FF2B5EF4-FFF2-40B4-BE49-F238E27FC236}">
                  <a16:creationId xmlns:a16="http://schemas.microsoft.com/office/drawing/2014/main" id="{72BEA669-FC9F-4FEC-B9F3-2BEB5CFC189E}"/>
                </a:ext>
              </a:extLst>
            </p:cNvPr>
            <p:cNvSpPr/>
            <p:nvPr/>
          </p:nvSpPr>
          <p:spPr>
            <a:xfrm>
              <a:off x="2248607" y="6753550"/>
              <a:ext cx="4689230" cy="4689230"/>
            </a:xfrm>
            <a:prstGeom prst="rect">
              <a:avLst/>
            </a:prstGeom>
            <a:noFill/>
            <a:ln>
              <a:solidFill>
                <a:srgbClr val="151515"/>
              </a:solidFill>
            </a:ln>
          </p:spPr>
          <p:txBody>
            <a:bodyPr lIns="91425" tIns="45700" rIns="91425" bIns="45700" anchor="ctr" anchorCtr="0">
              <a:noAutofit/>
            </a:bodyPr>
            <a:lstStyle/>
            <a:p>
              <a:pPr marL="0" marR="0" lvl="0" indent="0" algn="ctr" rtl="0">
                <a:spcBef>
                  <a:spcPts val="0"/>
                </a:spcBef>
                <a:buNone/>
              </a:pPr>
              <a:endParaRPr dirty="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endParaRPr>
            </a:p>
          </p:txBody>
        </p:sp>
        <p:sp>
          <p:nvSpPr>
            <p:cNvPr id="49" name="Shape 750">
              <a:extLst>
                <a:ext uri="{FF2B5EF4-FFF2-40B4-BE49-F238E27FC236}">
                  <a16:creationId xmlns:a16="http://schemas.microsoft.com/office/drawing/2014/main" id="{22BE5B74-7FBD-41C4-A5D7-9D626378F60B}"/>
                </a:ext>
              </a:extLst>
            </p:cNvPr>
            <p:cNvSpPr/>
            <p:nvPr/>
          </p:nvSpPr>
          <p:spPr>
            <a:xfrm>
              <a:off x="7312342" y="6753550"/>
              <a:ext cx="4689230" cy="4689230"/>
            </a:xfrm>
            <a:prstGeom prst="rect">
              <a:avLst/>
            </a:prstGeom>
            <a:noFill/>
            <a:ln>
              <a:solidFill>
                <a:srgbClr val="151515"/>
              </a:solidFill>
            </a:ln>
          </p:spPr>
          <p:txBody>
            <a:bodyPr lIns="91425" tIns="45700" rIns="91425" bIns="45700" anchor="ctr" anchorCtr="0">
              <a:noAutofit/>
            </a:bodyPr>
            <a:lstStyle/>
            <a:p>
              <a:pPr marL="0" marR="0" lvl="0" indent="0" algn="ctr" rtl="0">
                <a:spcBef>
                  <a:spcPts val="0"/>
                </a:spcBef>
                <a:buNone/>
              </a:pPr>
              <a:endParaRPr>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endParaRPr>
            </a:p>
          </p:txBody>
        </p:sp>
        <p:sp>
          <p:nvSpPr>
            <p:cNvPr id="50" name="Shape 751">
              <a:extLst>
                <a:ext uri="{FF2B5EF4-FFF2-40B4-BE49-F238E27FC236}">
                  <a16:creationId xmlns:a16="http://schemas.microsoft.com/office/drawing/2014/main" id="{DA0EB377-E8E1-4C11-AB67-66B82AEC5881}"/>
                </a:ext>
              </a:extLst>
            </p:cNvPr>
            <p:cNvSpPr/>
            <p:nvPr/>
          </p:nvSpPr>
          <p:spPr>
            <a:xfrm>
              <a:off x="12376077" y="6753550"/>
              <a:ext cx="4689230" cy="4689230"/>
            </a:xfrm>
            <a:prstGeom prst="rect">
              <a:avLst/>
            </a:prstGeom>
            <a:noFill/>
            <a:ln>
              <a:solidFill>
                <a:srgbClr val="151515"/>
              </a:solidFill>
            </a:ln>
          </p:spPr>
          <p:txBody>
            <a:bodyPr lIns="91425" tIns="45700" rIns="91425" bIns="45700" anchor="ctr" anchorCtr="0">
              <a:noAutofit/>
            </a:bodyPr>
            <a:lstStyle/>
            <a:p>
              <a:pPr marL="0" marR="0" lvl="0" indent="0" algn="ctr" rtl="0">
                <a:spcBef>
                  <a:spcPts val="0"/>
                </a:spcBef>
                <a:buNone/>
              </a:pPr>
              <a:endParaRPr>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endParaRPr>
            </a:p>
          </p:txBody>
        </p:sp>
        <p:sp>
          <p:nvSpPr>
            <p:cNvPr id="51" name="Shape 752">
              <a:extLst>
                <a:ext uri="{FF2B5EF4-FFF2-40B4-BE49-F238E27FC236}">
                  <a16:creationId xmlns:a16="http://schemas.microsoft.com/office/drawing/2014/main" id="{9E0B562C-CE3F-40F2-8AB9-CD06974C7357}"/>
                </a:ext>
              </a:extLst>
            </p:cNvPr>
            <p:cNvSpPr/>
            <p:nvPr/>
          </p:nvSpPr>
          <p:spPr>
            <a:xfrm>
              <a:off x="17439812" y="6753550"/>
              <a:ext cx="4689230" cy="4689230"/>
            </a:xfrm>
            <a:prstGeom prst="rect">
              <a:avLst/>
            </a:prstGeom>
            <a:noFill/>
            <a:ln>
              <a:solidFill>
                <a:srgbClr val="151515"/>
              </a:solidFill>
            </a:ln>
          </p:spPr>
          <p:txBody>
            <a:bodyPr lIns="91425" tIns="45700" rIns="91425" bIns="45700" anchor="ctr" anchorCtr="0">
              <a:noAutofit/>
            </a:bodyPr>
            <a:lstStyle/>
            <a:p>
              <a:pPr marL="0" marR="0" lvl="0" indent="0" algn="ctr" rtl="0">
                <a:spcBef>
                  <a:spcPts val="0"/>
                </a:spcBef>
                <a:buNone/>
              </a:pPr>
              <a:endParaRPr>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endParaRPr>
            </a:p>
          </p:txBody>
        </p:sp>
        <p:sp>
          <p:nvSpPr>
            <p:cNvPr id="52" name="Shape 753">
              <a:extLst>
                <a:ext uri="{FF2B5EF4-FFF2-40B4-BE49-F238E27FC236}">
                  <a16:creationId xmlns:a16="http://schemas.microsoft.com/office/drawing/2014/main" id="{F2AC31CA-8F73-472C-B211-9AC2CCECE880}"/>
                </a:ext>
              </a:extLst>
            </p:cNvPr>
            <p:cNvSpPr txBox="1"/>
            <p:nvPr/>
          </p:nvSpPr>
          <p:spPr>
            <a:xfrm>
              <a:off x="3189862" y="7679474"/>
              <a:ext cx="2755922"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dirty="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97</a:t>
              </a:r>
            </a:p>
          </p:txBody>
        </p:sp>
        <p:sp>
          <p:nvSpPr>
            <p:cNvPr id="53" name="Shape 754">
              <a:extLst>
                <a:ext uri="{FF2B5EF4-FFF2-40B4-BE49-F238E27FC236}">
                  <a16:creationId xmlns:a16="http://schemas.microsoft.com/office/drawing/2014/main" id="{D3014059-2DCF-46BF-BE55-C1E4DED94C0E}"/>
                </a:ext>
              </a:extLst>
            </p:cNvPr>
            <p:cNvSpPr txBox="1"/>
            <p:nvPr/>
          </p:nvSpPr>
          <p:spPr>
            <a:xfrm>
              <a:off x="2436589"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10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A company is an association or collection of individuals,</a:t>
              </a:r>
            </a:p>
          </p:txBody>
        </p:sp>
        <p:sp>
          <p:nvSpPr>
            <p:cNvPr id="54" name="Shape 755">
              <a:extLst>
                <a:ext uri="{FF2B5EF4-FFF2-40B4-BE49-F238E27FC236}">
                  <a16:creationId xmlns:a16="http://schemas.microsoft.com/office/drawing/2014/main" id="{046831B3-E4BA-491F-80CD-00CF57D8263F}"/>
                </a:ext>
              </a:extLst>
            </p:cNvPr>
            <p:cNvSpPr txBox="1"/>
            <p:nvPr/>
          </p:nvSpPr>
          <p:spPr>
            <a:xfrm>
              <a:off x="3724482" y="9002914"/>
              <a:ext cx="1686679"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40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CLIENTS</a:t>
              </a:r>
            </a:p>
          </p:txBody>
        </p:sp>
        <p:sp>
          <p:nvSpPr>
            <p:cNvPr id="55" name="Shape 756">
              <a:extLst>
                <a:ext uri="{FF2B5EF4-FFF2-40B4-BE49-F238E27FC236}">
                  <a16:creationId xmlns:a16="http://schemas.microsoft.com/office/drawing/2014/main" id="{9062A7CD-231A-4FBA-9600-B08EA170B3B2}"/>
                </a:ext>
              </a:extLst>
            </p:cNvPr>
            <p:cNvSpPr txBox="1"/>
            <p:nvPr/>
          </p:nvSpPr>
          <p:spPr>
            <a:xfrm>
              <a:off x="7736453" y="7679474"/>
              <a:ext cx="3784205"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104</a:t>
              </a:r>
            </a:p>
          </p:txBody>
        </p:sp>
        <p:sp>
          <p:nvSpPr>
            <p:cNvPr id="56" name="Shape 757">
              <a:extLst>
                <a:ext uri="{FF2B5EF4-FFF2-40B4-BE49-F238E27FC236}">
                  <a16:creationId xmlns:a16="http://schemas.microsoft.com/office/drawing/2014/main" id="{BEDBDC95-24A9-458C-875C-7D339B87079B}"/>
                </a:ext>
              </a:extLst>
            </p:cNvPr>
            <p:cNvSpPr txBox="1"/>
            <p:nvPr/>
          </p:nvSpPr>
          <p:spPr>
            <a:xfrm>
              <a:off x="7497322"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10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A company is an association or collection of individuals,</a:t>
              </a:r>
            </a:p>
          </p:txBody>
        </p:sp>
        <p:sp>
          <p:nvSpPr>
            <p:cNvPr id="57" name="Shape 758">
              <a:extLst>
                <a:ext uri="{FF2B5EF4-FFF2-40B4-BE49-F238E27FC236}">
                  <a16:creationId xmlns:a16="http://schemas.microsoft.com/office/drawing/2014/main" id="{88C58731-A82A-4F6C-96CD-B88579401D4E}"/>
                </a:ext>
              </a:extLst>
            </p:cNvPr>
            <p:cNvSpPr txBox="1"/>
            <p:nvPr/>
          </p:nvSpPr>
          <p:spPr>
            <a:xfrm>
              <a:off x="8592054" y="9002914"/>
              <a:ext cx="2073002"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40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PROJECTS</a:t>
              </a:r>
            </a:p>
          </p:txBody>
        </p:sp>
        <p:sp>
          <p:nvSpPr>
            <p:cNvPr id="58" name="Shape 759">
              <a:extLst>
                <a:ext uri="{FF2B5EF4-FFF2-40B4-BE49-F238E27FC236}">
                  <a16:creationId xmlns:a16="http://schemas.microsoft.com/office/drawing/2014/main" id="{E36D9FEF-B496-4316-815B-B9E11B3F92AC}"/>
                </a:ext>
              </a:extLst>
            </p:cNvPr>
            <p:cNvSpPr txBox="1"/>
            <p:nvPr/>
          </p:nvSpPr>
          <p:spPr>
            <a:xfrm>
              <a:off x="13304296" y="7679474"/>
              <a:ext cx="2787162"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58</a:t>
              </a:r>
            </a:p>
          </p:txBody>
        </p:sp>
        <p:sp>
          <p:nvSpPr>
            <p:cNvPr id="59" name="Shape 760">
              <a:extLst>
                <a:ext uri="{FF2B5EF4-FFF2-40B4-BE49-F238E27FC236}">
                  <a16:creationId xmlns:a16="http://schemas.microsoft.com/office/drawing/2014/main" id="{7582811A-B4BC-43EB-B590-1AA930D089F8}"/>
                </a:ext>
              </a:extLst>
            </p:cNvPr>
            <p:cNvSpPr txBox="1"/>
            <p:nvPr/>
          </p:nvSpPr>
          <p:spPr>
            <a:xfrm>
              <a:off x="12566646"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10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A company is an association or collection of individuals,</a:t>
              </a:r>
            </a:p>
          </p:txBody>
        </p:sp>
        <p:sp>
          <p:nvSpPr>
            <p:cNvPr id="60" name="Shape 761">
              <a:extLst>
                <a:ext uri="{FF2B5EF4-FFF2-40B4-BE49-F238E27FC236}">
                  <a16:creationId xmlns:a16="http://schemas.microsoft.com/office/drawing/2014/main" id="{D23CEAAE-4AA8-497E-A004-7D12BDA1FD91}"/>
                </a:ext>
              </a:extLst>
            </p:cNvPr>
            <p:cNvSpPr txBox="1"/>
            <p:nvPr/>
          </p:nvSpPr>
          <p:spPr>
            <a:xfrm>
              <a:off x="14119834" y="9002914"/>
              <a:ext cx="1156086"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40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APPS</a:t>
              </a:r>
            </a:p>
          </p:txBody>
        </p:sp>
        <p:sp>
          <p:nvSpPr>
            <p:cNvPr id="61" name="Shape 762">
              <a:extLst>
                <a:ext uri="{FF2B5EF4-FFF2-40B4-BE49-F238E27FC236}">
                  <a16:creationId xmlns:a16="http://schemas.microsoft.com/office/drawing/2014/main" id="{31CAECD4-2892-44E8-95C2-E6C71FCE329C}"/>
                </a:ext>
              </a:extLst>
            </p:cNvPr>
            <p:cNvSpPr txBox="1"/>
            <p:nvPr/>
          </p:nvSpPr>
          <p:spPr>
            <a:xfrm>
              <a:off x="17973281" y="7662900"/>
              <a:ext cx="3622291"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dirty="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12</a:t>
              </a:r>
            </a:p>
          </p:txBody>
        </p:sp>
        <p:sp>
          <p:nvSpPr>
            <p:cNvPr id="62" name="Shape 763">
              <a:extLst>
                <a:ext uri="{FF2B5EF4-FFF2-40B4-BE49-F238E27FC236}">
                  <a16:creationId xmlns:a16="http://schemas.microsoft.com/office/drawing/2014/main" id="{ED8A7E71-ACD3-415C-B942-4638BAAE99EB}"/>
                </a:ext>
              </a:extLst>
            </p:cNvPr>
            <p:cNvSpPr txBox="1"/>
            <p:nvPr/>
          </p:nvSpPr>
          <p:spPr>
            <a:xfrm>
              <a:off x="17627379"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10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A company is an association or collection of individuals,</a:t>
              </a:r>
            </a:p>
          </p:txBody>
        </p:sp>
        <p:sp>
          <p:nvSpPr>
            <p:cNvPr id="63" name="Shape 764">
              <a:extLst>
                <a:ext uri="{FF2B5EF4-FFF2-40B4-BE49-F238E27FC236}">
                  <a16:creationId xmlns:a16="http://schemas.microsoft.com/office/drawing/2014/main" id="{BA36025A-D7F7-44C6-8E03-E48EF425ACEA}"/>
                </a:ext>
              </a:extLst>
            </p:cNvPr>
            <p:cNvSpPr txBox="1"/>
            <p:nvPr/>
          </p:nvSpPr>
          <p:spPr>
            <a:xfrm>
              <a:off x="18736539" y="9002914"/>
              <a:ext cx="2044149"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400">
                  <a:solidFill>
                    <a:schemeClr val="tx1">
                      <a:lumMod val="85000"/>
                      <a:lumOff val="15000"/>
                    </a:schemeClr>
                  </a:solidFill>
                  <a:latin typeface="字魂58号-创中黑" panose="00000500000000000000" pitchFamily="2" charset="-122"/>
                  <a:ea typeface="字魂58号-创中黑" panose="00000500000000000000" pitchFamily="2" charset="-122"/>
                  <a:cs typeface="Montserrat" panose="02000505000000020004"/>
                  <a:sym typeface="Montserrat" panose="02000505000000020004"/>
                </a:rPr>
                <a:t>WEBSITES</a:t>
              </a:r>
            </a:p>
          </p:txBody>
        </p:sp>
      </p:grpSp>
      <p:sp>
        <p:nvSpPr>
          <p:cNvPr id="64" name="文本框 63">
            <a:extLst>
              <a:ext uri="{FF2B5EF4-FFF2-40B4-BE49-F238E27FC236}">
                <a16:creationId xmlns:a16="http://schemas.microsoft.com/office/drawing/2014/main" id="{C43FA00C-2574-4A6C-9AEA-D998802E1DAB}"/>
              </a:ext>
            </a:extLst>
          </p:cNvPr>
          <p:cNvSpPr txBox="1"/>
          <p:nvPr/>
        </p:nvSpPr>
        <p:spPr>
          <a:xfrm>
            <a:off x="2801166" y="5062369"/>
            <a:ext cx="6689882" cy="792205"/>
          </a:xfrm>
          <a:prstGeom prst="rect">
            <a:avLst/>
          </a:prstGeom>
          <a:noFill/>
        </p:spPr>
        <p:txBody>
          <a:bodyPr wrap="square" rtlCol="0">
            <a:spAutoFit/>
          </a:bodyPr>
          <a:lstStyle/>
          <a:p>
            <a:pPr algn="ctr">
              <a:lnSpc>
                <a:spcPct val="150000"/>
              </a:lnSpc>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rPr>
              <a:t> Life isn't about waiting for the storm to pass. it's about learning to dance Life isn't it's about learning to dance in the rain. in the rain.</a:t>
            </a:r>
            <a:endParaRPr lang="zh-CN" alt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Tree>
    <p:extLst>
      <p:ext uri="{BB962C8B-B14F-4D97-AF65-F5344CB8AC3E}">
        <p14:creationId xmlns:p14="http://schemas.microsoft.com/office/powerpoint/2010/main" val="7128534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barn(inVertical)">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1000"/>
                                        <p:tgtEl>
                                          <p:spTgt spid="47"/>
                                        </p:tgtEl>
                                      </p:cBhvr>
                                    </p:animEffect>
                                    <p:anim calcmode="lin" valueType="num">
                                      <p:cBhvr>
                                        <p:cTn id="13" dur="1000" fill="hold"/>
                                        <p:tgtEl>
                                          <p:spTgt spid="47"/>
                                        </p:tgtEl>
                                        <p:attrNameLst>
                                          <p:attrName>ppt_x</p:attrName>
                                        </p:attrNameLst>
                                      </p:cBhvr>
                                      <p:tavLst>
                                        <p:tav tm="0">
                                          <p:val>
                                            <p:strVal val="#ppt_x"/>
                                          </p:val>
                                        </p:tav>
                                        <p:tav tm="100000">
                                          <p:val>
                                            <p:strVal val="#ppt_x"/>
                                          </p:val>
                                        </p:tav>
                                      </p:tavLst>
                                    </p:anim>
                                    <p:anim calcmode="lin" valueType="num">
                                      <p:cBhvr>
                                        <p:cTn id="14"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randombar(horizontal)">
                                      <p:cBhvr>
                                        <p:cTn id="19"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6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a:extLst>
              <a:ext uri="{FF2B5EF4-FFF2-40B4-BE49-F238E27FC236}">
                <a16:creationId xmlns:a16="http://schemas.microsoft.com/office/drawing/2014/main" id="{F5C3E744-FF88-45D7-B359-D98044FB563C}"/>
              </a:ext>
            </a:extLst>
          </p:cNvPr>
          <p:cNvPicPr>
            <a:picLocks noChangeAspect="1"/>
          </p:cNvPicPr>
          <p:nvPr/>
        </p:nvPicPr>
        <p:blipFill rotWithShape="1">
          <a:blip r:embed="rId2">
            <a:extLst>
              <a:ext uri="{28A0092B-C50C-407E-A947-70E740481C1C}">
                <a14:useLocalDpi xmlns:a14="http://schemas.microsoft.com/office/drawing/2010/main" val="0"/>
              </a:ext>
            </a:extLst>
          </a:blip>
          <a:srcRect l="24257"/>
          <a:stretch/>
        </p:blipFill>
        <p:spPr>
          <a:xfrm rot="16200000" flipV="1">
            <a:off x="4269105" y="923996"/>
            <a:ext cx="8850702" cy="7002707"/>
          </a:xfrm>
          <a:prstGeom prst="rect">
            <a:avLst/>
          </a:prstGeom>
        </p:spPr>
      </p:pic>
      <p:sp>
        <p:nvSpPr>
          <p:cNvPr id="2" name="文本框 1">
            <a:extLst>
              <a:ext uri="{FF2B5EF4-FFF2-40B4-BE49-F238E27FC236}">
                <a16:creationId xmlns:a16="http://schemas.microsoft.com/office/drawing/2014/main" id="{2A4EFD69-A7A2-4E9E-91FC-F073EDD02E5F}"/>
              </a:ext>
            </a:extLst>
          </p:cNvPr>
          <p:cNvSpPr txBox="1"/>
          <p:nvPr/>
        </p:nvSpPr>
        <p:spPr>
          <a:xfrm>
            <a:off x="3840479" y="464342"/>
            <a:ext cx="4511042" cy="584775"/>
          </a:xfrm>
          <a:prstGeom prst="rect">
            <a:avLst/>
          </a:prstGeom>
          <a:noFill/>
        </p:spPr>
        <p:txBody>
          <a:bodyPr wrap="square" rtlCol="0">
            <a:spAutoFit/>
          </a:bodyPr>
          <a:lstStyle/>
          <a:p>
            <a:pPr algn="ctr"/>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请输入标题</a:t>
            </a:r>
          </a:p>
        </p:txBody>
      </p:sp>
      <p:sp>
        <p:nvSpPr>
          <p:cNvPr id="22" name="TextBox 15">
            <a:extLst>
              <a:ext uri="{FF2B5EF4-FFF2-40B4-BE49-F238E27FC236}">
                <a16:creationId xmlns:a16="http://schemas.microsoft.com/office/drawing/2014/main" id="{7624EEA3-325B-4E5A-9314-0BCCBB15BABD}"/>
              </a:ext>
            </a:extLst>
          </p:cNvPr>
          <p:cNvSpPr txBox="1"/>
          <p:nvPr/>
        </p:nvSpPr>
        <p:spPr>
          <a:xfrm>
            <a:off x="4415265" y="4575115"/>
            <a:ext cx="2053253" cy="830997"/>
          </a:xfrm>
          <a:prstGeom prst="rect">
            <a:avLst/>
          </a:prstGeom>
          <a:noFill/>
        </p:spPr>
        <p:txBody>
          <a:bodyPr wrap="square" rtlCol="0">
            <a:spAutoFit/>
          </a:bodyPr>
          <a:lstStyle/>
          <a:p>
            <a:pPr algn="l" defTabSz="1828800" rtl="0"/>
            <a:r>
              <a:rPr lang="en-US" sz="1600" kern="1200" dirty="0">
                <a:solidFill>
                  <a:schemeClr val="tx1">
                    <a:lumMod val="65000"/>
                    <a:lumOff val="35000"/>
                  </a:schemeClr>
                </a:solidFill>
                <a:latin typeface="字魂59号-创粗黑" panose="00000500000000000000" charset="-122"/>
                <a:ea typeface="字魂59号-创粗黑" panose="00000500000000000000" charset="-122"/>
                <a:cs typeface="Lato Light" charset="0"/>
              </a:rPr>
              <a:t>Phenomenon whereby something new and somehow valuable</a:t>
            </a:r>
          </a:p>
        </p:txBody>
      </p:sp>
      <p:sp>
        <p:nvSpPr>
          <p:cNvPr id="23" name="Rectangle 16">
            <a:extLst>
              <a:ext uri="{FF2B5EF4-FFF2-40B4-BE49-F238E27FC236}">
                <a16:creationId xmlns:a16="http://schemas.microsoft.com/office/drawing/2014/main" id="{6E84265C-CBB3-458A-97A5-38D8D39539F9}"/>
              </a:ext>
            </a:extLst>
          </p:cNvPr>
          <p:cNvSpPr/>
          <p:nvPr/>
        </p:nvSpPr>
        <p:spPr>
          <a:xfrm>
            <a:off x="4409550" y="4314130"/>
            <a:ext cx="1134110" cy="337185"/>
          </a:xfrm>
          <a:prstGeom prst="rect">
            <a:avLst/>
          </a:prstGeom>
        </p:spPr>
        <p:txBody>
          <a:bodyPr wrap="square">
            <a:spAutoFit/>
          </a:bodyPr>
          <a:lstStyle/>
          <a:p>
            <a:pPr algn="l" defTabSz="1828800" rtl="0"/>
            <a:r>
              <a:rPr lang="en-US" sz="1600" b="1" kern="1200" dirty="0">
                <a:solidFill>
                  <a:schemeClr val="tx1">
                    <a:lumMod val="65000"/>
                    <a:lumOff val="35000"/>
                  </a:schemeClr>
                </a:solidFill>
                <a:latin typeface="字魂59号-创粗黑" panose="00000500000000000000" charset="-122"/>
                <a:ea typeface="字魂59号-创粗黑" panose="00000500000000000000" charset="-122"/>
                <a:cs typeface="Lato" charset="0"/>
              </a:rPr>
              <a:t>2018</a:t>
            </a:r>
          </a:p>
        </p:txBody>
      </p:sp>
      <p:sp>
        <p:nvSpPr>
          <p:cNvPr id="24" name="TextBox 17">
            <a:extLst>
              <a:ext uri="{FF2B5EF4-FFF2-40B4-BE49-F238E27FC236}">
                <a16:creationId xmlns:a16="http://schemas.microsoft.com/office/drawing/2014/main" id="{493B2E80-F755-4CD3-A73B-83741BCEB1CD}"/>
              </a:ext>
            </a:extLst>
          </p:cNvPr>
          <p:cNvSpPr txBox="1"/>
          <p:nvPr/>
        </p:nvSpPr>
        <p:spPr>
          <a:xfrm>
            <a:off x="1494790" y="2674180"/>
            <a:ext cx="2312670" cy="830997"/>
          </a:xfrm>
          <a:prstGeom prst="rect">
            <a:avLst/>
          </a:prstGeom>
          <a:noFill/>
        </p:spPr>
        <p:txBody>
          <a:bodyPr wrap="square" rtlCol="0">
            <a:spAutoFit/>
          </a:bodyPr>
          <a:lstStyle/>
          <a:p>
            <a:pPr algn="l" defTabSz="1828800" rtl="0"/>
            <a:r>
              <a:rPr lang="en-US" sz="1600" kern="1200" dirty="0">
                <a:solidFill>
                  <a:schemeClr val="tx1">
                    <a:lumMod val="65000"/>
                    <a:lumOff val="35000"/>
                  </a:schemeClr>
                </a:solidFill>
                <a:latin typeface="字魂59号-创粗黑" panose="00000500000000000000" charset="-122"/>
                <a:ea typeface="字魂59号-创粗黑" panose="00000500000000000000" charset="-122"/>
                <a:cs typeface="Lato Light" charset="0"/>
              </a:rPr>
              <a:t>Phenomenon whereby something new and somehow valuable</a:t>
            </a:r>
          </a:p>
        </p:txBody>
      </p:sp>
      <p:sp>
        <p:nvSpPr>
          <p:cNvPr id="25" name="Rectangle 18">
            <a:extLst>
              <a:ext uri="{FF2B5EF4-FFF2-40B4-BE49-F238E27FC236}">
                <a16:creationId xmlns:a16="http://schemas.microsoft.com/office/drawing/2014/main" id="{FADD6685-9A75-4ABE-93DF-513D278C2EDE}"/>
              </a:ext>
            </a:extLst>
          </p:cNvPr>
          <p:cNvSpPr/>
          <p:nvPr/>
        </p:nvSpPr>
        <p:spPr>
          <a:xfrm>
            <a:off x="1489075" y="2413830"/>
            <a:ext cx="1134110" cy="337185"/>
          </a:xfrm>
          <a:prstGeom prst="rect">
            <a:avLst/>
          </a:prstGeom>
        </p:spPr>
        <p:txBody>
          <a:bodyPr wrap="square">
            <a:spAutoFit/>
          </a:bodyPr>
          <a:lstStyle/>
          <a:p>
            <a:pPr algn="l" defTabSz="1828800" rtl="0"/>
            <a:r>
              <a:rPr lang="en-US" sz="1600" b="1" kern="1200" dirty="0">
                <a:solidFill>
                  <a:schemeClr val="tx1">
                    <a:lumMod val="65000"/>
                    <a:lumOff val="35000"/>
                  </a:schemeClr>
                </a:solidFill>
                <a:latin typeface="字魂59号-创粗黑" panose="00000500000000000000" charset="-122"/>
                <a:ea typeface="字魂59号-创粗黑" panose="00000500000000000000" charset="-122"/>
                <a:cs typeface="Lato" charset="0"/>
              </a:rPr>
              <a:t>2010</a:t>
            </a:r>
          </a:p>
        </p:txBody>
      </p:sp>
      <p:sp>
        <p:nvSpPr>
          <p:cNvPr id="26" name="TextBox 19">
            <a:extLst>
              <a:ext uri="{FF2B5EF4-FFF2-40B4-BE49-F238E27FC236}">
                <a16:creationId xmlns:a16="http://schemas.microsoft.com/office/drawing/2014/main" id="{1167C909-6DF3-41AE-BB93-FF5CF9054569}"/>
              </a:ext>
            </a:extLst>
          </p:cNvPr>
          <p:cNvSpPr txBox="1"/>
          <p:nvPr/>
        </p:nvSpPr>
        <p:spPr>
          <a:xfrm>
            <a:off x="4415265" y="2674180"/>
            <a:ext cx="2412367" cy="830997"/>
          </a:xfrm>
          <a:prstGeom prst="rect">
            <a:avLst/>
          </a:prstGeom>
          <a:noFill/>
        </p:spPr>
        <p:txBody>
          <a:bodyPr wrap="square" rtlCol="0">
            <a:spAutoFit/>
          </a:bodyPr>
          <a:lstStyle/>
          <a:p>
            <a:pPr algn="l" defTabSz="1828800" rtl="0"/>
            <a:r>
              <a:rPr lang="en-US" sz="1600" kern="1200" dirty="0">
                <a:solidFill>
                  <a:schemeClr val="tx1">
                    <a:lumMod val="65000"/>
                    <a:lumOff val="35000"/>
                  </a:schemeClr>
                </a:solidFill>
                <a:latin typeface="字魂59号-创粗黑" panose="00000500000000000000" charset="-122"/>
                <a:ea typeface="字魂59号-创粗黑" panose="00000500000000000000" charset="-122"/>
                <a:cs typeface="Lato Light" charset="0"/>
              </a:rPr>
              <a:t>Phenomenon whereby something new and somehow valuable</a:t>
            </a:r>
          </a:p>
        </p:txBody>
      </p:sp>
      <p:sp>
        <p:nvSpPr>
          <p:cNvPr id="27" name="Rectangle 20">
            <a:extLst>
              <a:ext uri="{FF2B5EF4-FFF2-40B4-BE49-F238E27FC236}">
                <a16:creationId xmlns:a16="http://schemas.microsoft.com/office/drawing/2014/main" id="{95D1F755-5CCD-429B-8E0F-7BA2972B1FA5}"/>
              </a:ext>
            </a:extLst>
          </p:cNvPr>
          <p:cNvSpPr/>
          <p:nvPr/>
        </p:nvSpPr>
        <p:spPr>
          <a:xfrm>
            <a:off x="4409550" y="2413830"/>
            <a:ext cx="1134110" cy="337185"/>
          </a:xfrm>
          <a:prstGeom prst="rect">
            <a:avLst/>
          </a:prstGeom>
        </p:spPr>
        <p:txBody>
          <a:bodyPr wrap="square">
            <a:spAutoFit/>
          </a:bodyPr>
          <a:lstStyle/>
          <a:p>
            <a:pPr algn="l" defTabSz="1828800" rtl="0"/>
            <a:r>
              <a:rPr lang="en-US" sz="1600" b="1" kern="1200" dirty="0">
                <a:solidFill>
                  <a:schemeClr val="tx1">
                    <a:lumMod val="65000"/>
                    <a:lumOff val="35000"/>
                  </a:schemeClr>
                </a:solidFill>
                <a:latin typeface="字魂59号-创粗黑" panose="00000500000000000000" charset="-122"/>
                <a:ea typeface="字魂59号-创粗黑" panose="00000500000000000000" charset="-122"/>
                <a:cs typeface="Lato" charset="0"/>
              </a:rPr>
              <a:t>2012</a:t>
            </a:r>
          </a:p>
        </p:txBody>
      </p:sp>
      <p:sp>
        <p:nvSpPr>
          <p:cNvPr id="28" name="TextBox 21">
            <a:extLst>
              <a:ext uri="{FF2B5EF4-FFF2-40B4-BE49-F238E27FC236}">
                <a16:creationId xmlns:a16="http://schemas.microsoft.com/office/drawing/2014/main" id="{5681F366-8F9E-49FE-9D10-7374E1734CE7}"/>
              </a:ext>
            </a:extLst>
          </p:cNvPr>
          <p:cNvSpPr txBox="1"/>
          <p:nvPr/>
        </p:nvSpPr>
        <p:spPr>
          <a:xfrm>
            <a:off x="1494790" y="4620835"/>
            <a:ext cx="2182793" cy="830997"/>
          </a:xfrm>
          <a:prstGeom prst="rect">
            <a:avLst/>
          </a:prstGeom>
          <a:noFill/>
        </p:spPr>
        <p:txBody>
          <a:bodyPr wrap="square" rtlCol="0">
            <a:spAutoFit/>
          </a:bodyPr>
          <a:lstStyle/>
          <a:p>
            <a:pPr algn="l" defTabSz="1828800" rtl="0"/>
            <a:r>
              <a:rPr lang="en-US" sz="1600" kern="1200" dirty="0">
                <a:solidFill>
                  <a:schemeClr val="tx1">
                    <a:lumMod val="65000"/>
                    <a:lumOff val="35000"/>
                  </a:schemeClr>
                </a:solidFill>
                <a:latin typeface="字魂59号-创粗黑" panose="00000500000000000000" charset="-122"/>
                <a:ea typeface="字魂59号-创粗黑" panose="00000500000000000000" charset="-122"/>
                <a:cs typeface="Lato Light" charset="0"/>
              </a:rPr>
              <a:t>Phenomenon whereby something new and somehow valuable</a:t>
            </a:r>
          </a:p>
        </p:txBody>
      </p:sp>
      <p:sp>
        <p:nvSpPr>
          <p:cNvPr id="29" name="Rectangle 22">
            <a:extLst>
              <a:ext uri="{FF2B5EF4-FFF2-40B4-BE49-F238E27FC236}">
                <a16:creationId xmlns:a16="http://schemas.microsoft.com/office/drawing/2014/main" id="{948D2F8B-58F2-4479-B1AD-E7DE142B7EA3}"/>
              </a:ext>
            </a:extLst>
          </p:cNvPr>
          <p:cNvSpPr/>
          <p:nvPr/>
        </p:nvSpPr>
        <p:spPr>
          <a:xfrm>
            <a:off x="1489075" y="4359850"/>
            <a:ext cx="1134110" cy="337185"/>
          </a:xfrm>
          <a:prstGeom prst="rect">
            <a:avLst/>
          </a:prstGeom>
        </p:spPr>
        <p:txBody>
          <a:bodyPr wrap="square">
            <a:spAutoFit/>
          </a:bodyPr>
          <a:lstStyle/>
          <a:p>
            <a:pPr algn="l" defTabSz="1828800" rtl="0"/>
            <a:r>
              <a:rPr lang="en-US" sz="1600" b="1" kern="1200" dirty="0">
                <a:solidFill>
                  <a:schemeClr val="tx1">
                    <a:lumMod val="65000"/>
                    <a:lumOff val="35000"/>
                  </a:schemeClr>
                </a:solidFill>
                <a:latin typeface="字魂59号-创粗黑" panose="00000500000000000000" charset="-122"/>
                <a:ea typeface="字魂59号-创粗黑" panose="00000500000000000000" charset="-122"/>
                <a:cs typeface="Lato" charset="0"/>
              </a:rPr>
              <a:t>2015</a:t>
            </a:r>
          </a:p>
        </p:txBody>
      </p:sp>
      <p:sp>
        <p:nvSpPr>
          <p:cNvPr id="30" name="Rectangle 23">
            <a:extLst>
              <a:ext uri="{FF2B5EF4-FFF2-40B4-BE49-F238E27FC236}">
                <a16:creationId xmlns:a16="http://schemas.microsoft.com/office/drawing/2014/main" id="{6CE1533A-C41F-4606-A32B-0B9C36E9FBB1}"/>
              </a:ext>
            </a:extLst>
          </p:cNvPr>
          <p:cNvSpPr/>
          <p:nvPr/>
        </p:nvSpPr>
        <p:spPr>
          <a:xfrm>
            <a:off x="4069825" y="4384615"/>
            <a:ext cx="64770" cy="683895"/>
          </a:xfrm>
          <a:prstGeom prst="rect">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200" kern="1200">
              <a:solidFill>
                <a:schemeClr val="tx1">
                  <a:lumMod val="65000"/>
                  <a:lumOff val="35000"/>
                </a:schemeClr>
              </a:solidFill>
              <a:latin typeface="字魂59号-创粗黑" panose="00000500000000000000" charset="-122"/>
              <a:ea typeface="字魂59号-创粗黑" panose="00000500000000000000" charset="-122"/>
            </a:endParaRPr>
          </a:p>
        </p:txBody>
      </p:sp>
      <p:sp>
        <p:nvSpPr>
          <p:cNvPr id="31" name="Rectangle 24">
            <a:extLst>
              <a:ext uri="{FF2B5EF4-FFF2-40B4-BE49-F238E27FC236}">
                <a16:creationId xmlns:a16="http://schemas.microsoft.com/office/drawing/2014/main" id="{93D4DF89-1F39-4AA7-8500-522B1B00EF05}"/>
              </a:ext>
            </a:extLst>
          </p:cNvPr>
          <p:cNvSpPr/>
          <p:nvPr/>
        </p:nvSpPr>
        <p:spPr>
          <a:xfrm>
            <a:off x="1149350" y="4384615"/>
            <a:ext cx="64770" cy="683895"/>
          </a:xfrm>
          <a:prstGeom prst="rect">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200" kern="1200">
              <a:solidFill>
                <a:schemeClr val="tx1">
                  <a:lumMod val="65000"/>
                  <a:lumOff val="35000"/>
                </a:schemeClr>
              </a:solidFill>
              <a:latin typeface="字魂59号-创粗黑" panose="00000500000000000000" charset="-122"/>
              <a:ea typeface="字魂59号-创粗黑" panose="00000500000000000000" charset="-122"/>
            </a:endParaRPr>
          </a:p>
        </p:txBody>
      </p:sp>
      <p:sp>
        <p:nvSpPr>
          <p:cNvPr id="32" name="Rectangle 25">
            <a:extLst>
              <a:ext uri="{FF2B5EF4-FFF2-40B4-BE49-F238E27FC236}">
                <a16:creationId xmlns:a16="http://schemas.microsoft.com/office/drawing/2014/main" id="{F4530B56-C94F-4257-A746-82942C5BDD6F}"/>
              </a:ext>
            </a:extLst>
          </p:cNvPr>
          <p:cNvSpPr/>
          <p:nvPr/>
        </p:nvSpPr>
        <p:spPr>
          <a:xfrm>
            <a:off x="4069825" y="2478600"/>
            <a:ext cx="64770" cy="683895"/>
          </a:xfrm>
          <a:prstGeom prst="rect">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200" kern="1200">
              <a:solidFill>
                <a:schemeClr val="tx1">
                  <a:lumMod val="65000"/>
                  <a:lumOff val="35000"/>
                </a:schemeClr>
              </a:solidFill>
              <a:latin typeface="字魂59号-创粗黑" panose="00000500000000000000" charset="-122"/>
              <a:ea typeface="字魂59号-创粗黑" panose="00000500000000000000" charset="-122"/>
            </a:endParaRPr>
          </a:p>
        </p:txBody>
      </p:sp>
      <p:sp>
        <p:nvSpPr>
          <p:cNvPr id="33" name="Rectangle 26">
            <a:extLst>
              <a:ext uri="{FF2B5EF4-FFF2-40B4-BE49-F238E27FC236}">
                <a16:creationId xmlns:a16="http://schemas.microsoft.com/office/drawing/2014/main" id="{36B74BBB-279D-4010-9B82-2D05BDFDDDF4}"/>
              </a:ext>
            </a:extLst>
          </p:cNvPr>
          <p:cNvSpPr/>
          <p:nvPr/>
        </p:nvSpPr>
        <p:spPr>
          <a:xfrm>
            <a:off x="1149350" y="2486855"/>
            <a:ext cx="64770" cy="683895"/>
          </a:xfrm>
          <a:prstGeom prst="rect">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200" kern="1200">
              <a:solidFill>
                <a:schemeClr val="tx1">
                  <a:lumMod val="65000"/>
                  <a:lumOff val="35000"/>
                </a:schemeClr>
              </a:solidFill>
              <a:latin typeface="字魂59号-创粗黑" panose="00000500000000000000" charset="-122"/>
              <a:ea typeface="字魂59号-创粗黑" panose="00000500000000000000" charset="-122"/>
            </a:endParaRPr>
          </a:p>
        </p:txBody>
      </p:sp>
      <p:pic>
        <p:nvPicPr>
          <p:cNvPr id="34" name="图片 33">
            <a:extLst>
              <a:ext uri="{FF2B5EF4-FFF2-40B4-BE49-F238E27FC236}">
                <a16:creationId xmlns:a16="http://schemas.microsoft.com/office/drawing/2014/main" id="{B33965E6-B273-483B-9141-C2BB501AAA32}"/>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4793" t="3310" r="4326" b="3310"/>
          <a:stretch/>
        </p:blipFill>
        <p:spPr>
          <a:xfrm rot="2708641">
            <a:off x="7944872" y="2557976"/>
            <a:ext cx="2989844" cy="2977534"/>
          </a:xfrm>
          <a:prstGeom prst="rect">
            <a:avLst/>
          </a:prstGeom>
        </p:spPr>
      </p:pic>
      <p:sp>
        <p:nvSpPr>
          <p:cNvPr id="36" name="矩形 35">
            <a:extLst>
              <a:ext uri="{FF2B5EF4-FFF2-40B4-BE49-F238E27FC236}">
                <a16:creationId xmlns:a16="http://schemas.microsoft.com/office/drawing/2014/main" id="{829664AD-24D9-423A-BA33-6D0F0830FDEC}"/>
              </a:ext>
            </a:extLst>
          </p:cNvPr>
          <p:cNvSpPr/>
          <p:nvPr/>
        </p:nvSpPr>
        <p:spPr>
          <a:xfrm>
            <a:off x="7819093" y="3496706"/>
            <a:ext cx="3122689" cy="1200329"/>
          </a:xfrm>
          <a:prstGeom prst="rect">
            <a:avLst/>
          </a:prstGeom>
        </p:spPr>
        <p:txBody>
          <a:bodyPr wrap="square">
            <a:spAutoFit/>
          </a:bodyPr>
          <a:lstStyle/>
          <a:p>
            <a:pPr algn="ctr"/>
            <a:r>
              <a:rPr lang="en-US" altLang="zh-CN" sz="3600" dirty="0">
                <a:solidFill>
                  <a:schemeClr val="bg2">
                    <a:lumMod val="10000"/>
                  </a:schemeClr>
                </a:solidFill>
                <a:latin typeface="字魂59号-创粗黑" panose="00000500000000000000" pitchFamily="2" charset="-122"/>
                <a:ea typeface="字魂59号-创粗黑" panose="00000500000000000000" pitchFamily="2" charset="-122"/>
                <a:cs typeface="+mn-ea"/>
                <a:sym typeface="+mn-lt"/>
              </a:rPr>
              <a:t>POWERPOINT TEMPLATE</a:t>
            </a:r>
          </a:p>
        </p:txBody>
      </p:sp>
      <p:sp>
        <p:nvSpPr>
          <p:cNvPr id="37" name="菱形 36">
            <a:extLst>
              <a:ext uri="{FF2B5EF4-FFF2-40B4-BE49-F238E27FC236}">
                <a16:creationId xmlns:a16="http://schemas.microsoft.com/office/drawing/2014/main" id="{80E55693-6F71-41EF-BA42-BD240FF470EF}"/>
              </a:ext>
            </a:extLst>
          </p:cNvPr>
          <p:cNvSpPr/>
          <p:nvPr/>
        </p:nvSpPr>
        <p:spPr>
          <a:xfrm>
            <a:off x="7435437" y="2104845"/>
            <a:ext cx="3883796" cy="3883796"/>
          </a:xfrm>
          <a:prstGeom prst="diamond">
            <a:avLst/>
          </a:prstGeom>
          <a:noFill/>
          <a:ln>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922045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barn(inVertical)">
                                      <p:cBhvr>
                                        <p:cTn id="12" dur="500"/>
                                        <p:tgtEl>
                                          <p:spTgt spid="34"/>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1000"/>
                                        <p:tgtEl>
                                          <p:spTgt spid="36"/>
                                        </p:tgtEl>
                                      </p:cBhvr>
                                    </p:animEffect>
                                    <p:anim calcmode="lin" valueType="num">
                                      <p:cBhvr>
                                        <p:cTn id="18" dur="1000" fill="hold"/>
                                        <p:tgtEl>
                                          <p:spTgt spid="36"/>
                                        </p:tgtEl>
                                        <p:attrNameLst>
                                          <p:attrName>ppt_x</p:attrName>
                                        </p:attrNameLst>
                                      </p:cBhvr>
                                      <p:tavLst>
                                        <p:tav tm="0">
                                          <p:val>
                                            <p:strVal val="#ppt_x"/>
                                          </p:val>
                                        </p:tav>
                                        <p:tav tm="100000">
                                          <p:val>
                                            <p:strVal val="#ppt_x"/>
                                          </p:val>
                                        </p:tav>
                                      </p:tavLst>
                                    </p:anim>
                                    <p:anim calcmode="lin" valueType="num">
                                      <p:cBhvr>
                                        <p:cTn id="19"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9482A2C-F54D-4A60-B225-A29C1EE65D97}"/>
              </a:ext>
            </a:extLst>
          </p:cNvPr>
          <p:cNvSpPr txBox="1"/>
          <p:nvPr/>
        </p:nvSpPr>
        <p:spPr>
          <a:xfrm>
            <a:off x="3840479" y="464342"/>
            <a:ext cx="4511042" cy="584775"/>
          </a:xfrm>
          <a:prstGeom prst="rect">
            <a:avLst/>
          </a:prstGeom>
          <a:noFill/>
        </p:spPr>
        <p:txBody>
          <a:bodyPr wrap="square" rtlCol="0">
            <a:spAutoFit/>
          </a:bodyPr>
          <a:lstStyle/>
          <a:p>
            <a:pPr algn="ctr"/>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请输入标题</a:t>
            </a:r>
          </a:p>
        </p:txBody>
      </p:sp>
      <p:graphicFrame>
        <p:nvGraphicFramePr>
          <p:cNvPr id="3" name="图表 2">
            <a:extLst>
              <a:ext uri="{FF2B5EF4-FFF2-40B4-BE49-F238E27FC236}">
                <a16:creationId xmlns:a16="http://schemas.microsoft.com/office/drawing/2014/main" id="{8BEBA6CE-8D81-4878-B4C0-7A068296C21E}"/>
              </a:ext>
            </a:extLst>
          </p:cNvPr>
          <p:cNvGraphicFramePr/>
          <p:nvPr>
            <p:extLst>
              <p:ext uri="{D42A27DB-BD31-4B8C-83A1-F6EECF244321}">
                <p14:modId xmlns:p14="http://schemas.microsoft.com/office/powerpoint/2010/main" val="1960379282"/>
              </p:ext>
            </p:extLst>
          </p:nvPr>
        </p:nvGraphicFramePr>
        <p:xfrm>
          <a:off x="5164098" y="1836146"/>
          <a:ext cx="6234906" cy="4156604"/>
        </p:xfrm>
        <a:graphic>
          <a:graphicData uri="http://schemas.openxmlformats.org/drawingml/2006/chart">
            <c:chart xmlns:c="http://schemas.openxmlformats.org/drawingml/2006/chart" xmlns:r="http://schemas.openxmlformats.org/officeDocument/2006/relationships" r:id="rId2"/>
          </a:graphicData>
        </a:graphic>
      </p:graphicFrame>
      <p:sp>
        <p:nvSpPr>
          <p:cNvPr id="4" name="矩形 3">
            <a:extLst>
              <a:ext uri="{FF2B5EF4-FFF2-40B4-BE49-F238E27FC236}">
                <a16:creationId xmlns:a16="http://schemas.microsoft.com/office/drawing/2014/main" id="{C3A9B12C-5A37-455E-A2D4-5B74DBC35FFB}"/>
              </a:ext>
            </a:extLst>
          </p:cNvPr>
          <p:cNvSpPr/>
          <p:nvPr/>
        </p:nvSpPr>
        <p:spPr>
          <a:xfrm>
            <a:off x="947335" y="2269976"/>
            <a:ext cx="2645978" cy="1076039"/>
          </a:xfrm>
          <a:prstGeom prst="rect">
            <a:avLst/>
          </a:prstGeom>
        </p:spPr>
        <p:txBody>
          <a:bodyPr vert="horz" lIns="91440" tIns="45720" rIns="91440" bIns="45720" rtlCol="0" anchor="ctr">
            <a:noAutofit/>
          </a:bodyPr>
          <a:lstStyle/>
          <a:p>
            <a:pPr>
              <a:lnSpc>
                <a:spcPct val="90000"/>
              </a:lnSpc>
              <a:spcBef>
                <a:spcPct val="0"/>
              </a:spcBef>
            </a:pPr>
            <a:r>
              <a:rPr lang="zh-CN" altLang="en-US" sz="3600" b="1" spc="300" dirty="0">
                <a:gradFill>
                  <a:gsLst>
                    <a:gs pos="0">
                      <a:srgbClr val="D6AED0"/>
                    </a:gs>
                    <a:gs pos="100000">
                      <a:srgbClr val="52AFD8"/>
                    </a:gs>
                  </a:gsLst>
                  <a:lin ang="2700000" scaled="0"/>
                </a:gradFill>
                <a:latin typeface="字魂58号-创中黑" panose="00000500000000000000" pitchFamily="2" charset="-122"/>
                <a:ea typeface="字魂58号-创中黑" panose="00000500000000000000" pitchFamily="2" charset="-122"/>
                <a:cs typeface="+mn-ea"/>
                <a:sym typeface="+mn-lt"/>
              </a:rPr>
              <a:t>P</a:t>
            </a:r>
            <a:r>
              <a:rPr lang="en-US" altLang="zh-CN" sz="3600" b="1" spc="300" dirty="0">
                <a:gradFill>
                  <a:gsLst>
                    <a:gs pos="0">
                      <a:srgbClr val="D6AED0"/>
                    </a:gs>
                    <a:gs pos="100000">
                      <a:srgbClr val="52AFD8"/>
                    </a:gs>
                  </a:gsLst>
                  <a:lin ang="2700000" scaled="0"/>
                </a:gradFill>
                <a:latin typeface="字魂58号-创中黑" panose="00000500000000000000" pitchFamily="2" charset="-122"/>
                <a:ea typeface="字魂58号-创中黑" panose="00000500000000000000" pitchFamily="2" charset="-122"/>
                <a:cs typeface="+mn-ea"/>
                <a:sym typeface="+mn-lt"/>
              </a:rPr>
              <a:t>ROBLEM SOLVING</a:t>
            </a:r>
            <a:endParaRPr lang="zh-CN" altLang="en-US" sz="3600" b="1" spc="300" dirty="0">
              <a:gradFill>
                <a:gsLst>
                  <a:gs pos="0">
                    <a:srgbClr val="D6AED0"/>
                  </a:gs>
                  <a:gs pos="100000">
                    <a:srgbClr val="52AFD8"/>
                  </a:gs>
                </a:gsLst>
                <a:lin ang="2700000" scaled="0"/>
              </a:gradFill>
              <a:latin typeface="字魂58号-创中黑" panose="00000500000000000000" pitchFamily="2" charset="-122"/>
              <a:ea typeface="字魂58号-创中黑" panose="00000500000000000000" pitchFamily="2" charset="-122"/>
              <a:cs typeface="+mn-ea"/>
              <a:sym typeface="+mn-lt"/>
            </a:endParaRPr>
          </a:p>
        </p:txBody>
      </p:sp>
      <p:sp>
        <p:nvSpPr>
          <p:cNvPr id="5" name="矩形 4">
            <a:extLst>
              <a:ext uri="{FF2B5EF4-FFF2-40B4-BE49-F238E27FC236}">
                <a16:creationId xmlns:a16="http://schemas.microsoft.com/office/drawing/2014/main" id="{7AC2DDC4-E3CC-4898-B5CA-CA860DD327B3}"/>
              </a:ext>
            </a:extLst>
          </p:cNvPr>
          <p:cNvSpPr/>
          <p:nvPr/>
        </p:nvSpPr>
        <p:spPr>
          <a:xfrm>
            <a:off x="947335" y="3603005"/>
            <a:ext cx="3759200" cy="845296"/>
          </a:xfrm>
          <a:prstGeom prst="rect">
            <a:avLst/>
          </a:prstGeom>
        </p:spPr>
        <p:txBody>
          <a:bodyPr vert="horz" lIns="91440" tIns="45720" rIns="91440" bIns="45720" rtlCol="0" anchor="ctr">
            <a:noAutofit/>
          </a:bodyPr>
          <a:lstStyle/>
          <a:p>
            <a:pPr>
              <a:lnSpc>
                <a:spcPts val="2500"/>
              </a:lnSpc>
              <a:spcBef>
                <a:spcPct val="0"/>
              </a:spcBef>
            </a:pPr>
            <a:r>
              <a:rPr lang="en-US" altLang="zh-CN"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rPr>
              <a:t>Never forget what you are, for surely the world will not. Make it your strength. Then it can never be your weakness. </a:t>
            </a:r>
            <a:endParaRPr lang="zh-CN" altLang="en-US"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6" name="矩形 5">
            <a:extLst>
              <a:ext uri="{FF2B5EF4-FFF2-40B4-BE49-F238E27FC236}">
                <a16:creationId xmlns:a16="http://schemas.microsoft.com/office/drawing/2014/main" id="{C01F16D1-B46A-45EA-AC53-17C597E80BB6}"/>
              </a:ext>
            </a:extLst>
          </p:cNvPr>
          <p:cNvSpPr/>
          <p:nvPr/>
        </p:nvSpPr>
        <p:spPr>
          <a:xfrm>
            <a:off x="947335" y="4957990"/>
            <a:ext cx="3671094" cy="597856"/>
          </a:xfrm>
          <a:prstGeom prst="rect">
            <a:avLst/>
          </a:prstGeom>
        </p:spPr>
        <p:txBody>
          <a:bodyPr vert="horz" lIns="91440" tIns="45720" rIns="91440" bIns="45720" rtlCol="0" anchor="ctr">
            <a:noAutofit/>
          </a:bodyPr>
          <a:lstStyle/>
          <a:p>
            <a:pPr>
              <a:lnSpc>
                <a:spcPts val="2500"/>
              </a:lnSpc>
              <a:spcBef>
                <a:spcPct val="0"/>
              </a:spcBef>
            </a:pPr>
            <a:r>
              <a:rPr lang="en-US" altLang="zh-CN"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rPr>
              <a:t>We never can have a true view of man unless we have a love for him.</a:t>
            </a:r>
            <a:endParaRPr lang="zh-CN" altLang="en-US" dirty="0">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Tree>
    <p:extLst>
      <p:ext uri="{BB962C8B-B14F-4D97-AF65-F5344CB8AC3E}">
        <p14:creationId xmlns:p14="http://schemas.microsoft.com/office/powerpoint/2010/main" val="2334034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750" fill="hold"/>
                                        <p:tgtEl>
                                          <p:spTgt spid="3"/>
                                        </p:tgtEl>
                                        <p:attrNameLst>
                                          <p:attrName>ppt_w</p:attrName>
                                        </p:attrNameLst>
                                      </p:cBhvr>
                                      <p:tavLst>
                                        <p:tav tm="0">
                                          <p:val>
                                            <p:fltVal val="0"/>
                                          </p:val>
                                        </p:tav>
                                        <p:tav tm="100000">
                                          <p:val>
                                            <p:strVal val="#ppt_w"/>
                                          </p:val>
                                        </p:tav>
                                      </p:tavLst>
                                    </p:anim>
                                    <p:anim calcmode="lin" valueType="num">
                                      <p:cBhvr>
                                        <p:cTn id="12" dur="750" fill="hold"/>
                                        <p:tgtEl>
                                          <p:spTgt spid="3"/>
                                        </p:tgtEl>
                                        <p:attrNameLst>
                                          <p:attrName>ppt_h</p:attrName>
                                        </p:attrNameLst>
                                      </p:cBhvr>
                                      <p:tavLst>
                                        <p:tav tm="0">
                                          <p:val>
                                            <p:fltVal val="0"/>
                                          </p:val>
                                        </p:tav>
                                        <p:tav tm="100000">
                                          <p:val>
                                            <p:strVal val="#ppt_h"/>
                                          </p:val>
                                        </p:tav>
                                      </p:tavLst>
                                    </p:anim>
                                    <p:animEffect transition="in" filter="fade">
                                      <p:cBhvr>
                                        <p:cTn id="13" dur="750"/>
                                        <p:tgtEl>
                                          <p:spTgt spid="3"/>
                                        </p:tgtEl>
                                      </p:cBhvr>
                                    </p:animEffect>
                                  </p:childTnLst>
                                </p:cTn>
                              </p:par>
                            </p:childTnLst>
                          </p:cTn>
                        </p:par>
                        <p:par>
                          <p:cTn id="14" fill="hold">
                            <p:stCondLst>
                              <p:cond delay="1250"/>
                            </p:stCondLst>
                            <p:childTnLst>
                              <p:par>
                                <p:cTn id="15" presetID="14" presetClass="entr" presetSubtype="10"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750"/>
                                        <p:tgtEl>
                                          <p:spTgt spid="4"/>
                                        </p:tgtEl>
                                      </p:cBhvr>
                                    </p:animEffect>
                                  </p:childTnLst>
                                </p:cTn>
                              </p:par>
                            </p:childTnLst>
                          </p:cTn>
                        </p:par>
                        <p:par>
                          <p:cTn id="18" fill="hold">
                            <p:stCondLst>
                              <p:cond delay="2000"/>
                            </p:stCondLst>
                            <p:childTnLst>
                              <p:par>
                                <p:cTn id="19" presetID="2" presetClass="entr" presetSubtype="4"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750" fill="hold"/>
                                        <p:tgtEl>
                                          <p:spTgt spid="5"/>
                                        </p:tgtEl>
                                        <p:attrNameLst>
                                          <p:attrName>ppt_x</p:attrName>
                                        </p:attrNameLst>
                                      </p:cBhvr>
                                      <p:tavLst>
                                        <p:tav tm="0">
                                          <p:val>
                                            <p:strVal val="#ppt_x"/>
                                          </p:val>
                                        </p:tav>
                                        <p:tav tm="100000">
                                          <p:val>
                                            <p:strVal val="#ppt_x"/>
                                          </p:val>
                                        </p:tav>
                                      </p:tavLst>
                                    </p:anim>
                                    <p:anim calcmode="lin" valueType="num">
                                      <p:cBhvr additive="base">
                                        <p:cTn id="22" dur="750" fill="hold"/>
                                        <p:tgtEl>
                                          <p:spTgt spid="5"/>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750" fill="hold"/>
                                        <p:tgtEl>
                                          <p:spTgt spid="6"/>
                                        </p:tgtEl>
                                        <p:attrNameLst>
                                          <p:attrName>ppt_x</p:attrName>
                                        </p:attrNameLst>
                                      </p:cBhvr>
                                      <p:tavLst>
                                        <p:tav tm="0">
                                          <p:val>
                                            <p:strVal val="#ppt_x"/>
                                          </p:val>
                                        </p:tav>
                                        <p:tav tm="100000">
                                          <p:val>
                                            <p:strVal val="#ppt_x"/>
                                          </p:val>
                                        </p:tav>
                                      </p:tavLst>
                                    </p:anim>
                                    <p:anim calcmode="lin" valueType="num">
                                      <p:cBhvr additive="base">
                                        <p:cTn id="26" dur="75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3" grpId="0">
        <p:bldAsOne/>
      </p:bldGraphic>
      <p:bldP spid="4" grpId="0"/>
      <p:bldP spid="5"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D9CFC30-897B-4274-835E-1DCBB52D0F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pic>
        <p:nvPicPr>
          <p:cNvPr id="7" name="图片 6">
            <a:extLst>
              <a:ext uri="{FF2B5EF4-FFF2-40B4-BE49-F238E27FC236}">
                <a16:creationId xmlns:a16="http://schemas.microsoft.com/office/drawing/2014/main" id="{E9BFE971-B2B2-4E49-8E8A-E3E7A4F7823C}"/>
              </a:ext>
            </a:extLst>
          </p:cNvPr>
          <p:cNvPicPr>
            <a:picLocks noChangeAspect="1"/>
          </p:cNvPicPr>
          <p:nvPr/>
        </p:nvPicPr>
        <p:blipFill rotWithShape="1">
          <a:blip r:embed="rId6">
            <a:extLst>
              <a:ext uri="{BEBA8EAE-BF5A-486C-A8C5-ECC9F3942E4B}">
                <a14:imgProps xmlns:a14="http://schemas.microsoft.com/office/drawing/2010/main">
                  <a14:imgLayer r:embed="rId7">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4793" t="3310" r="4326" b="3310"/>
          <a:stretch/>
        </p:blipFill>
        <p:spPr>
          <a:xfrm rot="2708641">
            <a:off x="3867753" y="1211965"/>
            <a:ext cx="4452398" cy="4434068"/>
          </a:xfrm>
          <a:prstGeom prst="rect">
            <a:avLst/>
          </a:prstGeom>
        </p:spPr>
      </p:pic>
      <p:sp>
        <p:nvSpPr>
          <p:cNvPr id="9" name="矩形 8">
            <a:extLst>
              <a:ext uri="{FF2B5EF4-FFF2-40B4-BE49-F238E27FC236}">
                <a16:creationId xmlns:a16="http://schemas.microsoft.com/office/drawing/2014/main" id="{46083E68-650B-43FF-8ED1-C842FEF1AC2F}"/>
              </a:ext>
            </a:extLst>
          </p:cNvPr>
          <p:cNvSpPr/>
          <p:nvPr/>
        </p:nvSpPr>
        <p:spPr>
          <a:xfrm>
            <a:off x="3137622" y="1701186"/>
            <a:ext cx="5803682" cy="1200329"/>
          </a:xfrm>
          <a:prstGeom prst="rect">
            <a:avLst/>
          </a:prstGeom>
        </p:spPr>
        <p:txBody>
          <a:bodyPr wrap="square">
            <a:spAutoFit/>
          </a:bodyPr>
          <a:lstStyle/>
          <a:p>
            <a:pPr algn="ctr"/>
            <a:r>
              <a:rPr lang="en-US" altLang="zh-CN" sz="7200">
                <a:solidFill>
                  <a:schemeClr val="bg2">
                    <a:lumMod val="10000"/>
                  </a:schemeClr>
                </a:solidFill>
                <a:latin typeface="字魂59号-创粗黑" panose="00000500000000000000" pitchFamily="2" charset="-122"/>
                <a:ea typeface="字魂59号-创粗黑" panose="00000500000000000000" pitchFamily="2" charset="-122"/>
                <a:cs typeface="+mn-ea"/>
                <a:sym typeface="+mn-lt"/>
              </a:rPr>
              <a:t>C </a:t>
            </a:r>
            <a:r>
              <a:rPr lang="zh-CN" altLang="en-US" sz="7200">
                <a:solidFill>
                  <a:schemeClr val="bg2">
                    <a:lumMod val="10000"/>
                  </a:schemeClr>
                </a:solidFill>
                <a:latin typeface="字魂59号-创粗黑" panose="00000500000000000000" pitchFamily="2" charset="-122"/>
                <a:ea typeface="字魂59号-创粗黑" panose="00000500000000000000" pitchFamily="2" charset="-122"/>
                <a:cs typeface="+mn-ea"/>
                <a:sym typeface="+mn-lt"/>
              </a:rPr>
              <a:t>语言第一讲</a:t>
            </a:r>
            <a:endParaRPr lang="en-US" altLang="zh-CN" sz="7200" dirty="0">
              <a:solidFill>
                <a:schemeClr val="bg2">
                  <a:lumMod val="10000"/>
                </a:schemeClr>
              </a:solidFill>
              <a:latin typeface="字魂59号-创粗黑" panose="00000500000000000000" pitchFamily="2" charset="-122"/>
              <a:ea typeface="字魂59号-创粗黑" panose="00000500000000000000" pitchFamily="2" charset="-122"/>
              <a:cs typeface="+mn-ea"/>
              <a:sym typeface="+mn-lt"/>
            </a:endParaRPr>
          </a:p>
        </p:txBody>
      </p:sp>
      <p:sp>
        <p:nvSpPr>
          <p:cNvPr id="10" name="矩形 9">
            <a:extLst>
              <a:ext uri="{FF2B5EF4-FFF2-40B4-BE49-F238E27FC236}">
                <a16:creationId xmlns:a16="http://schemas.microsoft.com/office/drawing/2014/main" id="{882671A7-DD7D-45F6-9E57-1D8111B066E4}"/>
              </a:ext>
            </a:extLst>
          </p:cNvPr>
          <p:cNvSpPr/>
          <p:nvPr/>
        </p:nvSpPr>
        <p:spPr>
          <a:xfrm>
            <a:off x="2839062" y="1552193"/>
            <a:ext cx="6400800" cy="3510116"/>
          </a:xfrm>
          <a:prstGeom prst="rect">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38F84474-97F7-49A7-B3A1-310FED1AE899}"/>
              </a:ext>
            </a:extLst>
          </p:cNvPr>
          <p:cNvSpPr/>
          <p:nvPr/>
        </p:nvSpPr>
        <p:spPr>
          <a:xfrm>
            <a:off x="4513688" y="4326552"/>
            <a:ext cx="4509199" cy="523220"/>
          </a:xfrm>
          <a:prstGeom prst="rect">
            <a:avLst/>
          </a:prstGeom>
        </p:spPr>
        <p:txBody>
          <a:bodyPr wrap="square">
            <a:spAutoFit/>
          </a:bodyPr>
          <a:lstStyle/>
          <a:p>
            <a:pPr algn="dist"/>
            <a:r>
              <a:rPr lang="en-US" altLang="zh-CN" sz="2800">
                <a:solidFill>
                  <a:schemeClr val="tx1">
                    <a:lumMod val="85000"/>
                    <a:lumOff val="15000"/>
                  </a:schemeClr>
                </a:solidFill>
                <a:latin typeface="字魂59号-创粗黑" panose="00000500000000000000" pitchFamily="2" charset="-122"/>
                <a:ea typeface="字魂59号-创粗黑" panose="00000500000000000000" pitchFamily="2" charset="-122"/>
                <a:cs typeface="+mn-ea"/>
                <a:sym typeface="+mn-lt"/>
              </a:rPr>
              <a:t>——</a:t>
            </a:r>
            <a:r>
              <a:rPr lang="zh-CN" altLang="en-US" sz="2800">
                <a:solidFill>
                  <a:schemeClr val="tx1">
                    <a:lumMod val="85000"/>
                    <a:lumOff val="15000"/>
                  </a:schemeClr>
                </a:solidFill>
                <a:latin typeface="字魂59号-创粗黑" panose="00000500000000000000" pitchFamily="2" charset="-122"/>
                <a:ea typeface="字魂59号-创粗黑" panose="00000500000000000000" pitchFamily="2" charset="-122"/>
                <a:cs typeface="+mn-ea"/>
                <a:sym typeface="+mn-lt"/>
              </a:rPr>
              <a:t>仿生电子羊</a:t>
            </a:r>
            <a:endParaRPr lang="zh-CN" altLang="en-US" sz="2800" dirty="0">
              <a:solidFill>
                <a:schemeClr val="tx1">
                  <a:lumMod val="85000"/>
                  <a:lumOff val="15000"/>
                </a:schemeClr>
              </a:solidFill>
              <a:latin typeface="字魂59号-创粗黑" panose="00000500000000000000" pitchFamily="2" charset="-122"/>
              <a:ea typeface="字魂59号-创粗黑" panose="00000500000000000000" pitchFamily="2" charset="-122"/>
              <a:cs typeface="+mn-ea"/>
              <a:sym typeface="+mn-lt"/>
            </a:endParaRPr>
          </a:p>
        </p:txBody>
      </p:sp>
      <p:pic>
        <p:nvPicPr>
          <p:cNvPr id="2" name="17950329">
            <a:hlinkClick r:id="" action="ppaction://media"/>
            <a:extLst>
              <a:ext uri="{FF2B5EF4-FFF2-40B4-BE49-F238E27FC236}">
                <a16:creationId xmlns:a16="http://schemas.microsoft.com/office/drawing/2014/main" id="{F499D253-67C5-4006-854A-10F6DCBB0E0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290204" y="-730371"/>
            <a:ext cx="609600" cy="609600"/>
          </a:xfrm>
          <a:prstGeom prst="rect">
            <a:avLst/>
          </a:prstGeom>
        </p:spPr>
      </p:pic>
    </p:spTree>
    <p:extLst>
      <p:ext uri="{BB962C8B-B14F-4D97-AF65-F5344CB8AC3E}">
        <p14:creationId xmlns:p14="http://schemas.microsoft.com/office/powerpoint/2010/main" val="2670574477"/>
      </p:ext>
    </p:extLst>
  </p:cSld>
  <p:clrMapOvr>
    <a:masterClrMapping/>
  </p:clrMapOvr>
  <mc:AlternateContent xmlns:mc="http://schemas.openxmlformats.org/markup-compatibility/2006" xmlns:p14="http://schemas.microsoft.com/office/powerpoint/2010/main">
    <mc:Choice Requires="p14">
      <p:transition spd="slow" p14:dur="1200" advTm="0">
        <p:dissolve/>
      </p:transition>
    </mc:Choice>
    <mc:Fallback xmlns="">
      <p:transition spd="slow"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barn(inVertical)">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inVertical)">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9" repeatCount="indefinite" fill="remove" display="0">
                  <p:stCondLst>
                    <p:cond delay="indefinite"/>
                  </p:stCondLst>
                  <p:endCondLst>
                    <p:cond evt="onStopAudio" delay="0">
                      <p:tgtEl>
                        <p:sldTgt/>
                      </p:tgtEl>
                    </p:cond>
                  </p:endCondLst>
                </p:cTn>
                <p:tgtEl>
                  <p:spTgt spid="2"/>
                </p:tgtEl>
              </p:cMediaNode>
            </p:audio>
          </p:childTnLst>
        </p:cTn>
      </p:par>
    </p:tnLst>
    <p:bldLst>
      <p:bldP spid="9" grpId="0"/>
      <p:bldP spid="10" grpId="0" animBg="1"/>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47EA68C-68B7-478B-A7C5-EE6618834D19}"/>
              </a:ext>
            </a:extLst>
          </p:cNvPr>
          <p:cNvSpPr txBox="1"/>
          <p:nvPr/>
        </p:nvSpPr>
        <p:spPr>
          <a:xfrm>
            <a:off x="3840479" y="464342"/>
            <a:ext cx="4511042" cy="584775"/>
          </a:xfrm>
          <a:prstGeom prst="rect">
            <a:avLst/>
          </a:prstGeom>
          <a:noFill/>
        </p:spPr>
        <p:txBody>
          <a:bodyPr wrap="square" rtlCol="0">
            <a:spAutoFit/>
          </a:bodyPr>
          <a:lstStyle/>
          <a:p>
            <a:pPr algn="ctr"/>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请输入标题</a:t>
            </a:r>
          </a:p>
        </p:txBody>
      </p:sp>
      <p:grpSp>
        <p:nvGrpSpPr>
          <p:cNvPr id="3" name="Group 7">
            <a:extLst>
              <a:ext uri="{FF2B5EF4-FFF2-40B4-BE49-F238E27FC236}">
                <a16:creationId xmlns:a16="http://schemas.microsoft.com/office/drawing/2014/main" id="{8A5E988D-BEE2-4544-8BCB-AC13DEDE5D2E}"/>
              </a:ext>
            </a:extLst>
          </p:cNvPr>
          <p:cNvGrpSpPr>
            <a:grpSpLocks/>
          </p:cNvGrpSpPr>
          <p:nvPr/>
        </p:nvGrpSpPr>
        <p:grpSpPr bwMode="auto">
          <a:xfrm>
            <a:off x="1325596" y="2178850"/>
            <a:ext cx="730626" cy="730622"/>
            <a:chOff x="6560456" y="2515733"/>
            <a:chExt cx="359999" cy="359998"/>
          </a:xfrm>
        </p:grpSpPr>
        <p:sp>
          <p:nvSpPr>
            <p:cNvPr id="4" name="Oval 8">
              <a:extLst>
                <a:ext uri="{FF2B5EF4-FFF2-40B4-BE49-F238E27FC236}">
                  <a16:creationId xmlns:a16="http://schemas.microsoft.com/office/drawing/2014/main" id="{F88C9A59-AC42-49A6-B516-C6A539D3D4EC}"/>
                </a:ext>
              </a:extLst>
            </p:cNvPr>
            <p:cNvSpPr/>
            <p:nvPr/>
          </p:nvSpPr>
          <p:spPr>
            <a:xfrm>
              <a:off x="6560456" y="2515733"/>
              <a:ext cx="359999" cy="359998"/>
            </a:xfrm>
            <a:prstGeom prst="ellipse">
              <a:avLst/>
            </a:prstGeom>
            <a:gradFill>
              <a:gsLst>
                <a:gs pos="0">
                  <a:srgbClr val="D6AED0"/>
                </a:gs>
                <a:gs pos="100000">
                  <a:srgbClr val="52AFD8"/>
                </a:gs>
              </a:gsLst>
              <a:lin ang="2700000" scaled="0"/>
            </a:gradFill>
            <a:ln>
              <a:noFill/>
            </a:ln>
          </p:spPr>
          <p:style>
            <a:lnRef idx="2">
              <a:schemeClr val="accent3">
                <a:hueOff val="552171"/>
                <a:satOff val="28263"/>
                <a:lumOff val="11872"/>
                <a:alphaOff val="0"/>
              </a:schemeClr>
            </a:lnRef>
            <a:fillRef idx="1">
              <a:schemeClr val="accent3">
                <a:hueOff val="552171"/>
                <a:satOff val="28263"/>
                <a:lumOff val="11872"/>
                <a:alphaOff val="0"/>
              </a:schemeClr>
            </a:fillRef>
            <a:effectRef idx="0">
              <a:schemeClr val="accent3">
                <a:hueOff val="552171"/>
                <a:satOff val="28263"/>
                <a:lumOff val="11872"/>
                <a:alphaOff val="0"/>
              </a:schemeClr>
            </a:effectRef>
            <a:fontRef idx="minor">
              <a:schemeClr val="lt1"/>
            </a:fontRef>
          </p:style>
          <p:txBody>
            <a:bodyPr/>
            <a:lstStyle/>
            <a:p>
              <a:endParaRPr lang="zh-CN" altLang="en-US" sz="2000">
                <a:latin typeface="字魂58号-创中黑" panose="00000500000000000000" pitchFamily="2" charset="-122"/>
                <a:ea typeface="字魂58号-创中黑" panose="00000500000000000000" pitchFamily="2" charset="-122"/>
                <a:sym typeface="思源黑体" panose="020B0500000000000000" pitchFamily="34" charset="-122"/>
              </a:endParaRPr>
            </a:p>
          </p:txBody>
        </p:sp>
        <p:grpSp>
          <p:nvGrpSpPr>
            <p:cNvPr id="5" name="Group 9">
              <a:extLst>
                <a:ext uri="{FF2B5EF4-FFF2-40B4-BE49-F238E27FC236}">
                  <a16:creationId xmlns:a16="http://schemas.microsoft.com/office/drawing/2014/main" id="{B35EB579-E74B-43D1-81F9-EB2968FFBD78}"/>
                </a:ext>
              </a:extLst>
            </p:cNvPr>
            <p:cNvGrpSpPr>
              <a:grpSpLocks noChangeAspect="1"/>
            </p:cNvGrpSpPr>
            <p:nvPr/>
          </p:nvGrpSpPr>
          <p:grpSpPr>
            <a:xfrm>
              <a:off x="6653303" y="2610240"/>
              <a:ext cx="174299" cy="177740"/>
              <a:chOff x="7160655" y="2178006"/>
              <a:chExt cx="379359" cy="386846"/>
            </a:xfrm>
            <a:solidFill>
              <a:schemeClr val="bg1">
                <a:lumMod val="95000"/>
              </a:schemeClr>
            </a:solidFill>
          </p:grpSpPr>
          <p:sp>
            <p:nvSpPr>
              <p:cNvPr id="6" name="Freeform 36">
                <a:extLst>
                  <a:ext uri="{FF2B5EF4-FFF2-40B4-BE49-F238E27FC236}">
                    <a16:creationId xmlns:a16="http://schemas.microsoft.com/office/drawing/2014/main" id="{5C08375F-5E1B-41C4-82C5-F13E4B50C7DF}"/>
                  </a:ext>
                </a:extLst>
              </p:cNvPr>
              <p:cNvSpPr>
                <a:spLocks noEditPoints="1"/>
              </p:cNvSpPr>
              <p:nvPr/>
            </p:nvSpPr>
            <p:spPr bwMode="auto">
              <a:xfrm>
                <a:off x="7277956" y="2178006"/>
                <a:ext cx="262058" cy="262058"/>
              </a:xfrm>
              <a:custGeom>
                <a:avLst/>
                <a:gdLst>
                  <a:gd name="T0" fmla="*/ 65 w 79"/>
                  <a:gd name="T1" fmla="*/ 14 h 79"/>
                  <a:gd name="T2" fmla="*/ 14 w 79"/>
                  <a:gd name="T3" fmla="*/ 14 h 79"/>
                  <a:gd name="T4" fmla="*/ 11 w 79"/>
                  <a:gd name="T5" fmla="*/ 63 h 79"/>
                  <a:gd name="T6" fmla="*/ 11 w 79"/>
                  <a:gd name="T7" fmla="*/ 63 h 79"/>
                  <a:gd name="T8" fmla="*/ 17 w 79"/>
                  <a:gd name="T9" fmla="*/ 68 h 79"/>
                  <a:gd name="T10" fmla="*/ 64 w 79"/>
                  <a:gd name="T11" fmla="*/ 65 h 79"/>
                  <a:gd name="T12" fmla="*/ 65 w 79"/>
                  <a:gd name="T13" fmla="*/ 14 h 79"/>
                  <a:gd name="T14" fmla="*/ 58 w 79"/>
                  <a:gd name="T15" fmla="*/ 59 h 79"/>
                  <a:gd name="T16" fmla="*/ 20 w 79"/>
                  <a:gd name="T17" fmla="*/ 59 h 79"/>
                  <a:gd name="T18" fmla="*/ 20 w 79"/>
                  <a:gd name="T19" fmla="*/ 21 h 79"/>
                  <a:gd name="T20" fmla="*/ 58 w 79"/>
                  <a:gd name="T21" fmla="*/ 21 h 79"/>
                  <a:gd name="T22" fmla="*/ 58 w 79"/>
                  <a:gd name="T23" fmla="*/ 5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79">
                    <a:moveTo>
                      <a:pt x="65" y="14"/>
                    </a:moveTo>
                    <a:cubicBezTo>
                      <a:pt x="51" y="0"/>
                      <a:pt x="28" y="0"/>
                      <a:pt x="14" y="14"/>
                    </a:cubicBezTo>
                    <a:cubicBezTo>
                      <a:pt x="0" y="28"/>
                      <a:pt x="0" y="49"/>
                      <a:pt x="11" y="63"/>
                    </a:cubicBezTo>
                    <a:cubicBezTo>
                      <a:pt x="11" y="63"/>
                      <a:pt x="11" y="63"/>
                      <a:pt x="11" y="63"/>
                    </a:cubicBezTo>
                    <a:cubicBezTo>
                      <a:pt x="14" y="66"/>
                      <a:pt x="15" y="67"/>
                      <a:pt x="17" y="68"/>
                    </a:cubicBezTo>
                    <a:cubicBezTo>
                      <a:pt x="31" y="79"/>
                      <a:pt x="51" y="78"/>
                      <a:pt x="64" y="65"/>
                    </a:cubicBezTo>
                    <a:cubicBezTo>
                      <a:pt x="78" y="51"/>
                      <a:pt x="79" y="29"/>
                      <a:pt x="65" y="14"/>
                    </a:cubicBezTo>
                    <a:close/>
                    <a:moveTo>
                      <a:pt x="58" y="59"/>
                    </a:moveTo>
                    <a:cubicBezTo>
                      <a:pt x="47" y="69"/>
                      <a:pt x="30" y="69"/>
                      <a:pt x="20" y="59"/>
                    </a:cubicBezTo>
                    <a:cubicBezTo>
                      <a:pt x="9" y="48"/>
                      <a:pt x="9" y="31"/>
                      <a:pt x="20" y="21"/>
                    </a:cubicBezTo>
                    <a:cubicBezTo>
                      <a:pt x="31" y="10"/>
                      <a:pt x="48" y="10"/>
                      <a:pt x="58" y="21"/>
                    </a:cubicBezTo>
                    <a:cubicBezTo>
                      <a:pt x="69" y="31"/>
                      <a:pt x="69" y="48"/>
                      <a:pt x="58" y="59"/>
                    </a:cubicBezTo>
                    <a:close/>
                  </a:path>
                </a:pathLst>
              </a:custGeom>
              <a:solidFill>
                <a:schemeClr val="bg1"/>
              </a:solidFill>
              <a:ln>
                <a:noFill/>
              </a:ln>
            </p:spPr>
            <p:txBody>
              <a:bodyPr/>
              <a:lstStyle/>
              <a:p>
                <a:pPr eaLnBrk="1" fontAlgn="auto" hangingPunct="1">
                  <a:spcBef>
                    <a:spcPts val="0"/>
                  </a:spcBef>
                  <a:spcAft>
                    <a:spcPts val="0"/>
                  </a:spcAft>
                  <a:defRPr/>
                </a:pPr>
                <a:endParaRPr lang="en-US" sz="2000">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7" name="Freeform 37">
                <a:extLst>
                  <a:ext uri="{FF2B5EF4-FFF2-40B4-BE49-F238E27FC236}">
                    <a16:creationId xmlns:a16="http://schemas.microsoft.com/office/drawing/2014/main" id="{0E492DA0-F0DE-4EDE-8A07-1E2563B3BD67}"/>
                  </a:ext>
                </a:extLst>
              </p:cNvPr>
              <p:cNvSpPr>
                <a:spLocks/>
              </p:cNvSpPr>
              <p:nvPr/>
            </p:nvSpPr>
            <p:spPr bwMode="auto">
              <a:xfrm>
                <a:off x="7160655" y="2400130"/>
                <a:ext cx="159730" cy="164722"/>
              </a:xfrm>
              <a:custGeom>
                <a:avLst/>
                <a:gdLst>
                  <a:gd name="T0" fmla="*/ 0 w 64"/>
                  <a:gd name="T1" fmla="*/ 52 h 66"/>
                  <a:gd name="T2" fmla="*/ 12 w 64"/>
                  <a:gd name="T3" fmla="*/ 66 h 66"/>
                  <a:gd name="T4" fmla="*/ 64 w 64"/>
                  <a:gd name="T5" fmla="*/ 8 h 66"/>
                  <a:gd name="T6" fmla="*/ 55 w 64"/>
                  <a:gd name="T7" fmla="*/ 0 h 66"/>
                  <a:gd name="T8" fmla="*/ 0 w 64"/>
                  <a:gd name="T9" fmla="*/ 52 h 66"/>
                </a:gdLst>
                <a:ahLst/>
                <a:cxnLst>
                  <a:cxn ang="0">
                    <a:pos x="T0" y="T1"/>
                  </a:cxn>
                  <a:cxn ang="0">
                    <a:pos x="T2" y="T3"/>
                  </a:cxn>
                  <a:cxn ang="0">
                    <a:pos x="T4" y="T5"/>
                  </a:cxn>
                  <a:cxn ang="0">
                    <a:pos x="T6" y="T7"/>
                  </a:cxn>
                  <a:cxn ang="0">
                    <a:pos x="T8" y="T9"/>
                  </a:cxn>
                </a:cxnLst>
                <a:rect l="0" t="0" r="r" b="b"/>
                <a:pathLst>
                  <a:path w="64" h="66">
                    <a:moveTo>
                      <a:pt x="0" y="52"/>
                    </a:moveTo>
                    <a:lnTo>
                      <a:pt x="12" y="66"/>
                    </a:lnTo>
                    <a:lnTo>
                      <a:pt x="64" y="8"/>
                    </a:lnTo>
                    <a:lnTo>
                      <a:pt x="55" y="0"/>
                    </a:lnTo>
                    <a:lnTo>
                      <a:pt x="0" y="52"/>
                    </a:lnTo>
                    <a:close/>
                  </a:path>
                </a:pathLst>
              </a:custGeom>
              <a:solidFill>
                <a:schemeClr val="bg1"/>
              </a:solidFill>
              <a:ln>
                <a:noFill/>
              </a:ln>
            </p:spPr>
            <p:txBody>
              <a:bodyPr/>
              <a:lstStyle/>
              <a:p>
                <a:pPr eaLnBrk="1" fontAlgn="auto" hangingPunct="1">
                  <a:spcBef>
                    <a:spcPts val="0"/>
                  </a:spcBef>
                  <a:spcAft>
                    <a:spcPts val="0"/>
                  </a:spcAft>
                  <a:defRPr/>
                </a:pPr>
                <a:endParaRPr lang="en-US" sz="2000">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8" name="Freeform 38">
                <a:extLst>
                  <a:ext uri="{FF2B5EF4-FFF2-40B4-BE49-F238E27FC236}">
                    <a16:creationId xmlns:a16="http://schemas.microsoft.com/office/drawing/2014/main" id="{F45DCF35-49E6-4BF1-B8D6-030CEB8C3CA8}"/>
                  </a:ext>
                </a:extLst>
              </p:cNvPr>
              <p:cNvSpPr>
                <a:spLocks/>
              </p:cNvSpPr>
              <p:nvPr/>
            </p:nvSpPr>
            <p:spPr bwMode="auto">
              <a:xfrm>
                <a:off x="7412728" y="2265358"/>
                <a:ext cx="99831" cy="119797"/>
              </a:xfrm>
              <a:custGeom>
                <a:avLst/>
                <a:gdLst>
                  <a:gd name="T0" fmla="*/ 16 w 30"/>
                  <a:gd name="T1" fmla="*/ 0 h 36"/>
                  <a:gd name="T2" fmla="*/ 0 w 30"/>
                  <a:gd name="T3" fmla="*/ 34 h 36"/>
                  <a:gd name="T4" fmla="*/ 6 w 30"/>
                  <a:gd name="T5" fmla="*/ 36 h 36"/>
                  <a:gd name="T6" fmla="*/ 16 w 30"/>
                  <a:gd name="T7" fmla="*/ 0 h 36"/>
                </a:gdLst>
                <a:ahLst/>
                <a:cxnLst>
                  <a:cxn ang="0">
                    <a:pos x="T0" y="T1"/>
                  </a:cxn>
                  <a:cxn ang="0">
                    <a:pos x="T2" y="T3"/>
                  </a:cxn>
                  <a:cxn ang="0">
                    <a:pos x="T4" y="T5"/>
                  </a:cxn>
                  <a:cxn ang="0">
                    <a:pos x="T6" y="T7"/>
                  </a:cxn>
                </a:cxnLst>
                <a:rect l="0" t="0" r="r" b="b"/>
                <a:pathLst>
                  <a:path w="30" h="36">
                    <a:moveTo>
                      <a:pt x="16" y="0"/>
                    </a:moveTo>
                    <a:cubicBezTo>
                      <a:pt x="20" y="26"/>
                      <a:pt x="0" y="34"/>
                      <a:pt x="0" y="34"/>
                    </a:cubicBezTo>
                    <a:cubicBezTo>
                      <a:pt x="6" y="36"/>
                      <a:pt x="6" y="36"/>
                      <a:pt x="6" y="36"/>
                    </a:cubicBezTo>
                    <a:cubicBezTo>
                      <a:pt x="30" y="21"/>
                      <a:pt x="16" y="0"/>
                      <a:pt x="16" y="0"/>
                    </a:cubicBezTo>
                    <a:close/>
                  </a:path>
                </a:pathLst>
              </a:custGeom>
              <a:grpFill/>
              <a:ln>
                <a:noFill/>
              </a:ln>
            </p:spPr>
            <p:txBody>
              <a:bodyPr/>
              <a:lstStyle/>
              <a:p>
                <a:pPr eaLnBrk="1" fontAlgn="auto" hangingPunct="1">
                  <a:spcBef>
                    <a:spcPts val="0"/>
                  </a:spcBef>
                  <a:spcAft>
                    <a:spcPts val="0"/>
                  </a:spcAft>
                  <a:defRPr/>
                </a:pPr>
                <a:endParaRPr lang="en-US" sz="2000">
                  <a:latin typeface="字魂58号-创中黑" panose="00000500000000000000" pitchFamily="2" charset="-122"/>
                  <a:ea typeface="字魂58号-创中黑" panose="00000500000000000000" pitchFamily="2" charset="-122"/>
                  <a:sym typeface="思源黑体" panose="020B0500000000000000" pitchFamily="34" charset="-122"/>
                </a:endParaRPr>
              </a:p>
            </p:txBody>
          </p:sp>
        </p:grpSp>
      </p:grpSp>
      <p:grpSp>
        <p:nvGrpSpPr>
          <p:cNvPr id="9" name="Group 13">
            <a:extLst>
              <a:ext uri="{FF2B5EF4-FFF2-40B4-BE49-F238E27FC236}">
                <a16:creationId xmlns:a16="http://schemas.microsoft.com/office/drawing/2014/main" id="{0F44347C-C316-48D9-ACB5-7B8F124362DE}"/>
              </a:ext>
            </a:extLst>
          </p:cNvPr>
          <p:cNvGrpSpPr>
            <a:grpSpLocks/>
          </p:cNvGrpSpPr>
          <p:nvPr/>
        </p:nvGrpSpPr>
        <p:grpSpPr bwMode="auto">
          <a:xfrm>
            <a:off x="1325596" y="4686758"/>
            <a:ext cx="730626" cy="730622"/>
            <a:chOff x="6560455" y="4169941"/>
            <a:chExt cx="359999" cy="359998"/>
          </a:xfrm>
        </p:grpSpPr>
        <p:sp>
          <p:nvSpPr>
            <p:cNvPr id="10" name="Oval 14">
              <a:extLst>
                <a:ext uri="{FF2B5EF4-FFF2-40B4-BE49-F238E27FC236}">
                  <a16:creationId xmlns:a16="http://schemas.microsoft.com/office/drawing/2014/main" id="{16BB1EEB-09FC-406D-AF53-43A72F110F3A}"/>
                </a:ext>
              </a:extLst>
            </p:cNvPr>
            <p:cNvSpPr/>
            <p:nvPr/>
          </p:nvSpPr>
          <p:spPr>
            <a:xfrm>
              <a:off x="6560455" y="4169941"/>
              <a:ext cx="359999" cy="359998"/>
            </a:xfrm>
            <a:prstGeom prst="ellipse">
              <a:avLst/>
            </a:prstGeom>
            <a:gradFill>
              <a:gsLst>
                <a:gs pos="0">
                  <a:srgbClr val="D6AED0"/>
                </a:gs>
                <a:gs pos="100000">
                  <a:srgbClr val="52AFD8"/>
                </a:gs>
              </a:gsLst>
              <a:lin ang="2700000" scaled="0"/>
            </a:gradFill>
            <a:ln>
              <a:noFill/>
            </a:ln>
          </p:spPr>
          <p:style>
            <a:lnRef idx="2">
              <a:schemeClr val="accent3">
                <a:hueOff val="552171"/>
                <a:satOff val="28263"/>
                <a:lumOff val="11872"/>
                <a:alphaOff val="0"/>
              </a:schemeClr>
            </a:lnRef>
            <a:fillRef idx="1">
              <a:schemeClr val="accent3">
                <a:hueOff val="552171"/>
                <a:satOff val="28263"/>
                <a:lumOff val="11872"/>
                <a:alphaOff val="0"/>
              </a:schemeClr>
            </a:fillRef>
            <a:effectRef idx="0">
              <a:schemeClr val="accent3">
                <a:hueOff val="552171"/>
                <a:satOff val="28263"/>
                <a:lumOff val="11872"/>
                <a:alphaOff val="0"/>
              </a:schemeClr>
            </a:effectRef>
            <a:fontRef idx="minor">
              <a:schemeClr val="lt1"/>
            </a:fontRef>
          </p:style>
          <p:txBody>
            <a:bodyPr/>
            <a:lstStyle/>
            <a:p>
              <a:endParaRPr lang="zh-CN" altLang="en-US" sz="2000" dirty="0">
                <a:latin typeface="字魂58号-创中黑" panose="00000500000000000000" pitchFamily="2" charset="-122"/>
                <a:ea typeface="字魂58号-创中黑" panose="00000500000000000000" pitchFamily="2" charset="-122"/>
                <a:sym typeface="思源黑体" panose="020B0500000000000000" pitchFamily="34" charset="-122"/>
              </a:endParaRPr>
            </a:p>
          </p:txBody>
        </p:sp>
        <p:grpSp>
          <p:nvGrpSpPr>
            <p:cNvPr id="11" name="Group 15">
              <a:extLst>
                <a:ext uri="{FF2B5EF4-FFF2-40B4-BE49-F238E27FC236}">
                  <a16:creationId xmlns:a16="http://schemas.microsoft.com/office/drawing/2014/main" id="{BCC20906-5FDE-4CF9-9D57-FD04517D8ED5}"/>
                </a:ext>
              </a:extLst>
            </p:cNvPr>
            <p:cNvGrpSpPr>
              <a:grpSpLocks noChangeAspect="1"/>
            </p:cNvGrpSpPr>
            <p:nvPr/>
          </p:nvGrpSpPr>
          <p:grpSpPr>
            <a:xfrm>
              <a:off x="6649416" y="4269792"/>
              <a:ext cx="182074" cy="160295"/>
              <a:chOff x="6040049" y="4182118"/>
              <a:chExt cx="521619" cy="459224"/>
            </a:xfrm>
            <a:solidFill>
              <a:schemeClr val="bg1">
                <a:lumMod val="95000"/>
              </a:schemeClr>
            </a:solidFill>
          </p:grpSpPr>
          <p:sp>
            <p:nvSpPr>
              <p:cNvPr id="12" name="Freeform 84">
                <a:extLst>
                  <a:ext uri="{FF2B5EF4-FFF2-40B4-BE49-F238E27FC236}">
                    <a16:creationId xmlns:a16="http://schemas.microsoft.com/office/drawing/2014/main" id="{94BE979D-8AC4-4FE2-A65A-CA146143B630}"/>
                  </a:ext>
                </a:extLst>
              </p:cNvPr>
              <p:cNvSpPr>
                <a:spLocks/>
              </p:cNvSpPr>
              <p:nvPr/>
            </p:nvSpPr>
            <p:spPr bwMode="auto">
              <a:xfrm>
                <a:off x="6087469" y="4202084"/>
                <a:ext cx="194671" cy="419291"/>
              </a:xfrm>
              <a:custGeom>
                <a:avLst/>
                <a:gdLst>
                  <a:gd name="T0" fmla="*/ 52 w 59"/>
                  <a:gd name="T1" fmla="*/ 5 h 126"/>
                  <a:gd name="T2" fmla="*/ 9 w 59"/>
                  <a:gd name="T3" fmla="*/ 38 h 126"/>
                  <a:gd name="T4" fmla="*/ 0 w 59"/>
                  <a:gd name="T5" fmla="*/ 39 h 126"/>
                  <a:gd name="T6" fmla="*/ 0 w 59"/>
                  <a:gd name="T7" fmla="*/ 86 h 126"/>
                  <a:gd name="T8" fmla="*/ 9 w 59"/>
                  <a:gd name="T9" fmla="*/ 88 h 126"/>
                  <a:gd name="T10" fmla="*/ 51 w 59"/>
                  <a:gd name="T11" fmla="*/ 119 h 126"/>
                  <a:gd name="T12" fmla="*/ 59 w 59"/>
                  <a:gd name="T13" fmla="*/ 119 h 126"/>
                  <a:gd name="T14" fmla="*/ 59 w 59"/>
                  <a:gd name="T15" fmla="*/ 5 h 126"/>
                  <a:gd name="T16" fmla="*/ 52 w 59"/>
                  <a:gd name="T17" fmla="*/ 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126">
                    <a:moveTo>
                      <a:pt x="52" y="5"/>
                    </a:moveTo>
                    <a:cubicBezTo>
                      <a:pt x="9" y="38"/>
                      <a:pt x="9" y="38"/>
                      <a:pt x="9" y="38"/>
                    </a:cubicBezTo>
                    <a:cubicBezTo>
                      <a:pt x="9" y="38"/>
                      <a:pt x="5" y="38"/>
                      <a:pt x="0" y="39"/>
                    </a:cubicBezTo>
                    <a:cubicBezTo>
                      <a:pt x="0" y="86"/>
                      <a:pt x="0" y="86"/>
                      <a:pt x="0" y="86"/>
                    </a:cubicBezTo>
                    <a:cubicBezTo>
                      <a:pt x="5" y="87"/>
                      <a:pt x="9" y="88"/>
                      <a:pt x="9" y="88"/>
                    </a:cubicBezTo>
                    <a:cubicBezTo>
                      <a:pt x="51" y="119"/>
                      <a:pt x="51" y="119"/>
                      <a:pt x="51" y="119"/>
                    </a:cubicBezTo>
                    <a:cubicBezTo>
                      <a:pt x="51" y="119"/>
                      <a:pt x="59" y="126"/>
                      <a:pt x="59" y="119"/>
                    </a:cubicBezTo>
                    <a:cubicBezTo>
                      <a:pt x="59" y="112"/>
                      <a:pt x="59" y="11"/>
                      <a:pt x="59" y="5"/>
                    </a:cubicBezTo>
                    <a:cubicBezTo>
                      <a:pt x="59" y="0"/>
                      <a:pt x="52" y="5"/>
                      <a:pt x="52" y="5"/>
                    </a:cubicBezTo>
                    <a:close/>
                  </a:path>
                </a:pathLst>
              </a:custGeom>
              <a:solidFill>
                <a:schemeClr val="bg1"/>
              </a:solidFill>
              <a:ln>
                <a:noFill/>
              </a:ln>
            </p:spPr>
            <p:txBody>
              <a:bodyPr/>
              <a:lstStyle/>
              <a:p>
                <a:pPr eaLnBrk="1" fontAlgn="auto" hangingPunct="1">
                  <a:spcBef>
                    <a:spcPts val="0"/>
                  </a:spcBef>
                  <a:spcAft>
                    <a:spcPts val="0"/>
                  </a:spcAft>
                  <a:defRPr/>
                </a:pPr>
                <a:endParaRPr lang="en-US" sz="2000">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13" name="Freeform 85">
                <a:extLst>
                  <a:ext uri="{FF2B5EF4-FFF2-40B4-BE49-F238E27FC236}">
                    <a16:creationId xmlns:a16="http://schemas.microsoft.com/office/drawing/2014/main" id="{215EE8D9-F2EF-4727-9394-C465028C9112}"/>
                  </a:ext>
                </a:extLst>
              </p:cNvPr>
              <p:cNvSpPr>
                <a:spLocks/>
              </p:cNvSpPr>
              <p:nvPr/>
            </p:nvSpPr>
            <p:spPr bwMode="auto">
              <a:xfrm>
                <a:off x="6040049" y="4339353"/>
                <a:ext cx="27454" cy="147252"/>
              </a:xfrm>
              <a:custGeom>
                <a:avLst/>
                <a:gdLst>
                  <a:gd name="T0" fmla="*/ 0 w 8"/>
                  <a:gd name="T1" fmla="*/ 8 h 44"/>
                  <a:gd name="T2" fmla="*/ 0 w 8"/>
                  <a:gd name="T3" fmla="*/ 38 h 44"/>
                  <a:gd name="T4" fmla="*/ 8 w 8"/>
                  <a:gd name="T5" fmla="*/ 44 h 44"/>
                  <a:gd name="T6" fmla="*/ 8 w 8"/>
                  <a:gd name="T7" fmla="*/ 0 h 44"/>
                  <a:gd name="T8" fmla="*/ 0 w 8"/>
                  <a:gd name="T9" fmla="*/ 8 h 44"/>
                </a:gdLst>
                <a:ahLst/>
                <a:cxnLst>
                  <a:cxn ang="0">
                    <a:pos x="T0" y="T1"/>
                  </a:cxn>
                  <a:cxn ang="0">
                    <a:pos x="T2" y="T3"/>
                  </a:cxn>
                  <a:cxn ang="0">
                    <a:pos x="T4" y="T5"/>
                  </a:cxn>
                  <a:cxn ang="0">
                    <a:pos x="T6" y="T7"/>
                  </a:cxn>
                  <a:cxn ang="0">
                    <a:pos x="T8" y="T9"/>
                  </a:cxn>
                </a:cxnLst>
                <a:rect l="0" t="0" r="r" b="b"/>
                <a:pathLst>
                  <a:path w="8" h="44">
                    <a:moveTo>
                      <a:pt x="0" y="8"/>
                    </a:moveTo>
                    <a:cubicBezTo>
                      <a:pt x="0" y="16"/>
                      <a:pt x="0" y="32"/>
                      <a:pt x="0" y="38"/>
                    </a:cubicBezTo>
                    <a:cubicBezTo>
                      <a:pt x="0" y="40"/>
                      <a:pt x="4" y="42"/>
                      <a:pt x="8" y="44"/>
                    </a:cubicBezTo>
                    <a:cubicBezTo>
                      <a:pt x="8" y="0"/>
                      <a:pt x="8" y="0"/>
                      <a:pt x="8" y="0"/>
                    </a:cubicBezTo>
                    <a:cubicBezTo>
                      <a:pt x="4" y="2"/>
                      <a:pt x="0" y="4"/>
                      <a:pt x="0" y="8"/>
                    </a:cubicBezTo>
                    <a:close/>
                  </a:path>
                </a:pathLst>
              </a:custGeom>
              <a:grpFill/>
              <a:ln>
                <a:noFill/>
              </a:ln>
            </p:spPr>
            <p:txBody>
              <a:bodyPr/>
              <a:lstStyle/>
              <a:p>
                <a:pPr eaLnBrk="1" fontAlgn="auto" hangingPunct="1">
                  <a:spcBef>
                    <a:spcPts val="0"/>
                  </a:spcBef>
                  <a:spcAft>
                    <a:spcPts val="0"/>
                  </a:spcAft>
                  <a:defRPr/>
                </a:pPr>
                <a:endParaRPr lang="en-US" sz="2000">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14" name="Freeform 86">
                <a:extLst>
                  <a:ext uri="{FF2B5EF4-FFF2-40B4-BE49-F238E27FC236}">
                    <a16:creationId xmlns:a16="http://schemas.microsoft.com/office/drawing/2014/main" id="{AE11B61F-0EA1-4D87-B49D-B0E8EE88FD62}"/>
                  </a:ext>
                </a:extLst>
              </p:cNvPr>
              <p:cNvSpPr>
                <a:spLocks/>
              </p:cNvSpPr>
              <p:nvPr/>
            </p:nvSpPr>
            <p:spPr bwMode="auto">
              <a:xfrm>
                <a:off x="6329559" y="4296924"/>
                <a:ext cx="77370" cy="229612"/>
              </a:xfrm>
              <a:custGeom>
                <a:avLst/>
                <a:gdLst>
                  <a:gd name="T0" fmla="*/ 10 w 23"/>
                  <a:gd name="T1" fmla="*/ 2 h 69"/>
                  <a:gd name="T2" fmla="*/ 2 w 23"/>
                  <a:gd name="T3" fmla="*/ 2 h 69"/>
                  <a:gd name="T4" fmla="*/ 2 w 23"/>
                  <a:gd name="T5" fmla="*/ 10 h 69"/>
                  <a:gd name="T6" fmla="*/ 12 w 23"/>
                  <a:gd name="T7" fmla="*/ 35 h 69"/>
                  <a:gd name="T8" fmla="*/ 2 w 23"/>
                  <a:gd name="T9" fmla="*/ 60 h 69"/>
                  <a:gd name="T10" fmla="*/ 2 w 23"/>
                  <a:gd name="T11" fmla="*/ 67 h 69"/>
                  <a:gd name="T12" fmla="*/ 6 w 23"/>
                  <a:gd name="T13" fmla="*/ 69 h 69"/>
                  <a:gd name="T14" fmla="*/ 10 w 23"/>
                  <a:gd name="T15" fmla="*/ 67 h 69"/>
                  <a:gd name="T16" fmla="*/ 23 w 23"/>
                  <a:gd name="T17" fmla="*/ 35 h 69"/>
                  <a:gd name="T18" fmla="*/ 10 w 23"/>
                  <a:gd name="T19" fmla="*/ 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69">
                    <a:moveTo>
                      <a:pt x="10" y="2"/>
                    </a:moveTo>
                    <a:cubicBezTo>
                      <a:pt x="7" y="0"/>
                      <a:pt x="4" y="0"/>
                      <a:pt x="2" y="2"/>
                    </a:cubicBezTo>
                    <a:cubicBezTo>
                      <a:pt x="0" y="4"/>
                      <a:pt x="0" y="8"/>
                      <a:pt x="2" y="10"/>
                    </a:cubicBezTo>
                    <a:cubicBezTo>
                      <a:pt x="9" y="17"/>
                      <a:pt x="12" y="26"/>
                      <a:pt x="12" y="35"/>
                    </a:cubicBezTo>
                    <a:cubicBezTo>
                      <a:pt x="12" y="44"/>
                      <a:pt x="9" y="53"/>
                      <a:pt x="2" y="60"/>
                    </a:cubicBezTo>
                    <a:cubicBezTo>
                      <a:pt x="0" y="62"/>
                      <a:pt x="0" y="65"/>
                      <a:pt x="2" y="67"/>
                    </a:cubicBezTo>
                    <a:cubicBezTo>
                      <a:pt x="3" y="68"/>
                      <a:pt x="4" y="69"/>
                      <a:pt x="6" y="69"/>
                    </a:cubicBezTo>
                    <a:cubicBezTo>
                      <a:pt x="7" y="69"/>
                      <a:pt x="9" y="68"/>
                      <a:pt x="10" y="67"/>
                    </a:cubicBezTo>
                    <a:cubicBezTo>
                      <a:pt x="19" y="58"/>
                      <a:pt x="23" y="47"/>
                      <a:pt x="23" y="35"/>
                    </a:cubicBezTo>
                    <a:cubicBezTo>
                      <a:pt x="23" y="23"/>
                      <a:pt x="19" y="11"/>
                      <a:pt x="10" y="2"/>
                    </a:cubicBezTo>
                    <a:close/>
                  </a:path>
                </a:pathLst>
              </a:custGeom>
              <a:solidFill>
                <a:schemeClr val="bg1"/>
              </a:solidFill>
              <a:ln>
                <a:noFill/>
              </a:ln>
            </p:spPr>
            <p:txBody>
              <a:bodyPr/>
              <a:lstStyle/>
              <a:p>
                <a:pPr eaLnBrk="1" fontAlgn="auto" hangingPunct="1">
                  <a:spcBef>
                    <a:spcPts val="0"/>
                  </a:spcBef>
                  <a:spcAft>
                    <a:spcPts val="0"/>
                  </a:spcAft>
                  <a:defRPr/>
                </a:pPr>
                <a:endParaRPr lang="en-US" sz="2000">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15" name="Freeform 87">
                <a:extLst>
                  <a:ext uri="{FF2B5EF4-FFF2-40B4-BE49-F238E27FC236}">
                    <a16:creationId xmlns:a16="http://schemas.microsoft.com/office/drawing/2014/main" id="{E6090F29-63C6-455E-833F-E4140815567C}"/>
                  </a:ext>
                </a:extLst>
              </p:cNvPr>
              <p:cNvSpPr>
                <a:spLocks/>
              </p:cNvSpPr>
              <p:nvPr/>
            </p:nvSpPr>
            <p:spPr bwMode="auto">
              <a:xfrm>
                <a:off x="6376980" y="4239521"/>
                <a:ext cx="102328" cy="341923"/>
              </a:xfrm>
              <a:custGeom>
                <a:avLst/>
                <a:gdLst>
                  <a:gd name="T0" fmla="*/ 10 w 31"/>
                  <a:gd name="T1" fmla="*/ 2 h 103"/>
                  <a:gd name="T2" fmla="*/ 3 w 31"/>
                  <a:gd name="T3" fmla="*/ 2 h 103"/>
                  <a:gd name="T4" fmla="*/ 3 w 31"/>
                  <a:gd name="T5" fmla="*/ 10 h 103"/>
                  <a:gd name="T6" fmla="*/ 20 w 31"/>
                  <a:gd name="T7" fmla="*/ 52 h 103"/>
                  <a:gd name="T8" fmla="*/ 3 w 31"/>
                  <a:gd name="T9" fmla="*/ 94 h 103"/>
                  <a:gd name="T10" fmla="*/ 3 w 31"/>
                  <a:gd name="T11" fmla="*/ 102 h 103"/>
                  <a:gd name="T12" fmla="*/ 6 w 31"/>
                  <a:gd name="T13" fmla="*/ 103 h 103"/>
                  <a:gd name="T14" fmla="*/ 10 w 31"/>
                  <a:gd name="T15" fmla="*/ 102 h 103"/>
                  <a:gd name="T16" fmla="*/ 31 w 31"/>
                  <a:gd name="T17" fmla="*/ 52 h 103"/>
                  <a:gd name="T18" fmla="*/ 10 w 31"/>
                  <a:gd name="T19" fmla="*/ 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103">
                    <a:moveTo>
                      <a:pt x="10" y="2"/>
                    </a:moveTo>
                    <a:cubicBezTo>
                      <a:pt x="8" y="0"/>
                      <a:pt x="5" y="0"/>
                      <a:pt x="3" y="2"/>
                    </a:cubicBezTo>
                    <a:cubicBezTo>
                      <a:pt x="0" y="4"/>
                      <a:pt x="0" y="8"/>
                      <a:pt x="3" y="10"/>
                    </a:cubicBezTo>
                    <a:cubicBezTo>
                      <a:pt x="14" y="21"/>
                      <a:pt x="20" y="37"/>
                      <a:pt x="20" y="52"/>
                    </a:cubicBezTo>
                    <a:cubicBezTo>
                      <a:pt x="20" y="67"/>
                      <a:pt x="14" y="82"/>
                      <a:pt x="3" y="94"/>
                    </a:cubicBezTo>
                    <a:cubicBezTo>
                      <a:pt x="0" y="96"/>
                      <a:pt x="0" y="100"/>
                      <a:pt x="3" y="102"/>
                    </a:cubicBezTo>
                    <a:cubicBezTo>
                      <a:pt x="4" y="103"/>
                      <a:pt x="5" y="103"/>
                      <a:pt x="6" y="103"/>
                    </a:cubicBezTo>
                    <a:cubicBezTo>
                      <a:pt x="8" y="103"/>
                      <a:pt x="9" y="103"/>
                      <a:pt x="10" y="102"/>
                    </a:cubicBezTo>
                    <a:cubicBezTo>
                      <a:pt x="24" y="88"/>
                      <a:pt x="31" y="70"/>
                      <a:pt x="31" y="52"/>
                    </a:cubicBezTo>
                    <a:cubicBezTo>
                      <a:pt x="31" y="34"/>
                      <a:pt x="24" y="16"/>
                      <a:pt x="10" y="2"/>
                    </a:cubicBezTo>
                    <a:close/>
                  </a:path>
                </a:pathLst>
              </a:custGeom>
              <a:solidFill>
                <a:schemeClr val="bg1"/>
              </a:solidFill>
              <a:ln>
                <a:noFill/>
              </a:ln>
            </p:spPr>
            <p:txBody>
              <a:bodyPr/>
              <a:lstStyle/>
              <a:p>
                <a:pPr eaLnBrk="1" fontAlgn="auto" hangingPunct="1">
                  <a:spcBef>
                    <a:spcPts val="0"/>
                  </a:spcBef>
                  <a:spcAft>
                    <a:spcPts val="0"/>
                  </a:spcAft>
                  <a:defRPr/>
                </a:pPr>
                <a:endParaRPr lang="en-US" sz="2000">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16" name="Freeform 88">
                <a:extLst>
                  <a:ext uri="{FF2B5EF4-FFF2-40B4-BE49-F238E27FC236}">
                    <a16:creationId xmlns:a16="http://schemas.microsoft.com/office/drawing/2014/main" id="{49B5BF00-534B-49C1-B429-73ABC1AC249F}"/>
                  </a:ext>
                </a:extLst>
              </p:cNvPr>
              <p:cNvSpPr>
                <a:spLocks/>
              </p:cNvSpPr>
              <p:nvPr/>
            </p:nvSpPr>
            <p:spPr bwMode="auto">
              <a:xfrm>
                <a:off x="6436879" y="4182118"/>
                <a:ext cx="124789" cy="459224"/>
              </a:xfrm>
              <a:custGeom>
                <a:avLst/>
                <a:gdLst>
                  <a:gd name="T0" fmla="*/ 10 w 38"/>
                  <a:gd name="T1" fmla="*/ 2 h 138"/>
                  <a:gd name="T2" fmla="*/ 2 w 38"/>
                  <a:gd name="T3" fmla="*/ 2 h 138"/>
                  <a:gd name="T4" fmla="*/ 2 w 38"/>
                  <a:gd name="T5" fmla="*/ 9 h 138"/>
                  <a:gd name="T6" fmla="*/ 27 w 38"/>
                  <a:gd name="T7" fmla="*/ 69 h 138"/>
                  <a:gd name="T8" fmla="*/ 2 w 38"/>
                  <a:gd name="T9" fmla="*/ 128 h 138"/>
                  <a:gd name="T10" fmla="*/ 2 w 38"/>
                  <a:gd name="T11" fmla="*/ 136 h 138"/>
                  <a:gd name="T12" fmla="*/ 6 w 38"/>
                  <a:gd name="T13" fmla="*/ 138 h 138"/>
                  <a:gd name="T14" fmla="*/ 10 w 38"/>
                  <a:gd name="T15" fmla="*/ 136 h 138"/>
                  <a:gd name="T16" fmla="*/ 38 w 38"/>
                  <a:gd name="T17" fmla="*/ 69 h 138"/>
                  <a:gd name="T18" fmla="*/ 10 w 38"/>
                  <a:gd name="T19" fmla="*/ 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138">
                    <a:moveTo>
                      <a:pt x="10" y="2"/>
                    </a:moveTo>
                    <a:cubicBezTo>
                      <a:pt x="8" y="0"/>
                      <a:pt x="5" y="0"/>
                      <a:pt x="2" y="2"/>
                    </a:cubicBezTo>
                    <a:cubicBezTo>
                      <a:pt x="0" y="4"/>
                      <a:pt x="0" y="7"/>
                      <a:pt x="2" y="9"/>
                    </a:cubicBezTo>
                    <a:cubicBezTo>
                      <a:pt x="19" y="26"/>
                      <a:pt x="27" y="47"/>
                      <a:pt x="27" y="69"/>
                    </a:cubicBezTo>
                    <a:cubicBezTo>
                      <a:pt x="27" y="90"/>
                      <a:pt x="19" y="112"/>
                      <a:pt x="2" y="128"/>
                    </a:cubicBezTo>
                    <a:cubicBezTo>
                      <a:pt x="0" y="130"/>
                      <a:pt x="0" y="134"/>
                      <a:pt x="2" y="136"/>
                    </a:cubicBezTo>
                    <a:cubicBezTo>
                      <a:pt x="4" y="137"/>
                      <a:pt x="5" y="138"/>
                      <a:pt x="6" y="138"/>
                    </a:cubicBezTo>
                    <a:cubicBezTo>
                      <a:pt x="8" y="138"/>
                      <a:pt x="9" y="137"/>
                      <a:pt x="10" y="136"/>
                    </a:cubicBezTo>
                    <a:cubicBezTo>
                      <a:pt x="29" y="117"/>
                      <a:pt x="38" y="93"/>
                      <a:pt x="38" y="69"/>
                    </a:cubicBezTo>
                    <a:cubicBezTo>
                      <a:pt x="38" y="45"/>
                      <a:pt x="29" y="20"/>
                      <a:pt x="10" y="2"/>
                    </a:cubicBezTo>
                    <a:close/>
                  </a:path>
                </a:pathLst>
              </a:custGeom>
              <a:solidFill>
                <a:schemeClr val="bg1"/>
              </a:solidFill>
              <a:ln>
                <a:noFill/>
              </a:ln>
            </p:spPr>
            <p:txBody>
              <a:bodyPr/>
              <a:lstStyle/>
              <a:p>
                <a:pPr eaLnBrk="1" fontAlgn="auto" hangingPunct="1">
                  <a:spcBef>
                    <a:spcPts val="0"/>
                  </a:spcBef>
                  <a:spcAft>
                    <a:spcPts val="0"/>
                  </a:spcAft>
                  <a:defRPr/>
                </a:pPr>
                <a:endParaRPr lang="en-US" sz="2000">
                  <a:latin typeface="字魂58号-创中黑" panose="00000500000000000000" pitchFamily="2" charset="-122"/>
                  <a:ea typeface="字魂58号-创中黑" panose="00000500000000000000" pitchFamily="2" charset="-122"/>
                  <a:sym typeface="思源黑体" panose="020B0500000000000000" pitchFamily="34" charset="-122"/>
                </a:endParaRPr>
              </a:p>
            </p:txBody>
          </p:sp>
        </p:grpSp>
      </p:grpSp>
      <p:grpSp>
        <p:nvGrpSpPr>
          <p:cNvPr id="17" name="Group 27">
            <a:extLst>
              <a:ext uri="{FF2B5EF4-FFF2-40B4-BE49-F238E27FC236}">
                <a16:creationId xmlns:a16="http://schemas.microsoft.com/office/drawing/2014/main" id="{C4105998-D588-4C15-B06D-660DBF8BD427}"/>
              </a:ext>
            </a:extLst>
          </p:cNvPr>
          <p:cNvGrpSpPr>
            <a:grpSpLocks/>
          </p:cNvGrpSpPr>
          <p:nvPr/>
        </p:nvGrpSpPr>
        <p:grpSpPr bwMode="auto">
          <a:xfrm>
            <a:off x="1325596" y="3432804"/>
            <a:ext cx="730626" cy="730622"/>
            <a:chOff x="6560456" y="3342837"/>
            <a:chExt cx="359999" cy="359998"/>
          </a:xfrm>
        </p:grpSpPr>
        <p:sp>
          <p:nvSpPr>
            <p:cNvPr id="18" name="Oval 28">
              <a:extLst>
                <a:ext uri="{FF2B5EF4-FFF2-40B4-BE49-F238E27FC236}">
                  <a16:creationId xmlns:a16="http://schemas.microsoft.com/office/drawing/2014/main" id="{B04BD422-7736-4F40-B00F-D9847800B7AE}"/>
                </a:ext>
              </a:extLst>
            </p:cNvPr>
            <p:cNvSpPr/>
            <p:nvPr/>
          </p:nvSpPr>
          <p:spPr>
            <a:xfrm>
              <a:off x="6560456" y="3342837"/>
              <a:ext cx="359999" cy="359998"/>
            </a:xfrm>
            <a:prstGeom prst="ellipse">
              <a:avLst/>
            </a:prstGeom>
            <a:gradFill>
              <a:gsLst>
                <a:gs pos="0">
                  <a:srgbClr val="D6AED0"/>
                </a:gs>
                <a:gs pos="100000">
                  <a:srgbClr val="52AFD8"/>
                </a:gs>
              </a:gsLst>
              <a:lin ang="2700000" scaled="0"/>
            </a:gradFill>
            <a:ln>
              <a:noFill/>
            </a:ln>
          </p:spPr>
          <p:style>
            <a:lnRef idx="2">
              <a:schemeClr val="accent3">
                <a:hueOff val="552171"/>
                <a:satOff val="28263"/>
                <a:lumOff val="11872"/>
                <a:alphaOff val="0"/>
              </a:schemeClr>
            </a:lnRef>
            <a:fillRef idx="1">
              <a:schemeClr val="accent3">
                <a:hueOff val="552171"/>
                <a:satOff val="28263"/>
                <a:lumOff val="11872"/>
                <a:alphaOff val="0"/>
              </a:schemeClr>
            </a:fillRef>
            <a:effectRef idx="0">
              <a:schemeClr val="accent3">
                <a:hueOff val="552171"/>
                <a:satOff val="28263"/>
                <a:lumOff val="11872"/>
                <a:alphaOff val="0"/>
              </a:schemeClr>
            </a:effectRef>
            <a:fontRef idx="minor">
              <a:schemeClr val="lt1"/>
            </a:fontRef>
          </p:style>
          <p:txBody>
            <a:bodyPr/>
            <a:lstStyle/>
            <a:p>
              <a:endParaRPr lang="zh-CN" altLang="en-US" sz="2000" dirty="0">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19" name="Freeform 6">
              <a:extLst>
                <a:ext uri="{FF2B5EF4-FFF2-40B4-BE49-F238E27FC236}">
                  <a16:creationId xmlns:a16="http://schemas.microsoft.com/office/drawing/2014/main" id="{4DA9F416-0AEC-4C30-9DA5-E68BB669FF59}"/>
                </a:ext>
              </a:extLst>
            </p:cNvPr>
            <p:cNvSpPr>
              <a:spLocks noEditPoints="1"/>
            </p:cNvSpPr>
            <p:nvPr/>
          </p:nvSpPr>
          <p:spPr bwMode="auto">
            <a:xfrm>
              <a:off x="6663995" y="3453772"/>
              <a:ext cx="167257" cy="146548"/>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bg1"/>
            </a:solidFill>
            <a:ln>
              <a:noFill/>
            </a:ln>
          </p:spPr>
          <p:txBody>
            <a:bodyPr/>
            <a:lstStyle/>
            <a:p>
              <a:pPr eaLnBrk="1" hangingPunct="1">
                <a:defRPr/>
              </a:pPr>
              <a:endParaRPr lang="en-US" altLang="zh-CN" sz="2000">
                <a:latin typeface="字魂58号-创中黑" panose="00000500000000000000" pitchFamily="2" charset="-122"/>
                <a:ea typeface="字魂58号-创中黑" panose="00000500000000000000" pitchFamily="2" charset="-122"/>
                <a:sym typeface="思源黑体" panose="020B0500000000000000" pitchFamily="34" charset="-122"/>
              </a:endParaRPr>
            </a:p>
          </p:txBody>
        </p:sp>
      </p:grpSp>
      <p:sp>
        <p:nvSpPr>
          <p:cNvPr id="20" name="文本框 19">
            <a:extLst>
              <a:ext uri="{FF2B5EF4-FFF2-40B4-BE49-F238E27FC236}">
                <a16:creationId xmlns:a16="http://schemas.microsoft.com/office/drawing/2014/main" id="{21F6FD1A-A32F-45AE-95BE-771AD2243069}"/>
              </a:ext>
            </a:extLst>
          </p:cNvPr>
          <p:cNvSpPr txBox="1"/>
          <p:nvPr/>
        </p:nvSpPr>
        <p:spPr>
          <a:xfrm>
            <a:off x="2381304" y="2416439"/>
            <a:ext cx="3547745" cy="617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here.</a:t>
            </a:r>
          </a:p>
        </p:txBody>
      </p:sp>
      <p:sp>
        <p:nvSpPr>
          <p:cNvPr id="21" name="文本框 20">
            <a:extLst>
              <a:ext uri="{FF2B5EF4-FFF2-40B4-BE49-F238E27FC236}">
                <a16:creationId xmlns:a16="http://schemas.microsoft.com/office/drawing/2014/main" id="{9448C6B1-DA7F-4291-A93C-9F74EFAA2766}"/>
              </a:ext>
            </a:extLst>
          </p:cNvPr>
          <p:cNvSpPr txBox="1"/>
          <p:nvPr/>
        </p:nvSpPr>
        <p:spPr>
          <a:xfrm>
            <a:off x="2336852" y="2079972"/>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22" name="文本框 21">
            <a:extLst>
              <a:ext uri="{FF2B5EF4-FFF2-40B4-BE49-F238E27FC236}">
                <a16:creationId xmlns:a16="http://schemas.microsoft.com/office/drawing/2014/main" id="{A33266DD-7006-4954-9ABB-2C7D3E599FE1}"/>
              </a:ext>
            </a:extLst>
          </p:cNvPr>
          <p:cNvSpPr txBox="1"/>
          <p:nvPr/>
        </p:nvSpPr>
        <p:spPr>
          <a:xfrm>
            <a:off x="2336854" y="3758194"/>
            <a:ext cx="3547745" cy="617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here.</a:t>
            </a:r>
          </a:p>
        </p:txBody>
      </p:sp>
      <p:sp>
        <p:nvSpPr>
          <p:cNvPr id="23" name="文本框 22">
            <a:extLst>
              <a:ext uri="{FF2B5EF4-FFF2-40B4-BE49-F238E27FC236}">
                <a16:creationId xmlns:a16="http://schemas.microsoft.com/office/drawing/2014/main" id="{EC37AD69-A8D6-4786-A23A-EE2C68438670}"/>
              </a:ext>
            </a:extLst>
          </p:cNvPr>
          <p:cNvSpPr txBox="1"/>
          <p:nvPr/>
        </p:nvSpPr>
        <p:spPr>
          <a:xfrm>
            <a:off x="2292404" y="3421644"/>
            <a:ext cx="2734310"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24" name="文本框 23">
            <a:extLst>
              <a:ext uri="{FF2B5EF4-FFF2-40B4-BE49-F238E27FC236}">
                <a16:creationId xmlns:a16="http://schemas.microsoft.com/office/drawing/2014/main" id="{007A369C-233D-4DB2-818F-F1A5CDA17D88}"/>
              </a:ext>
            </a:extLst>
          </p:cNvPr>
          <p:cNvSpPr txBox="1"/>
          <p:nvPr/>
        </p:nvSpPr>
        <p:spPr>
          <a:xfrm>
            <a:off x="2324789" y="5046609"/>
            <a:ext cx="3547745" cy="617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here.</a:t>
            </a:r>
          </a:p>
        </p:txBody>
      </p:sp>
      <p:sp>
        <p:nvSpPr>
          <p:cNvPr id="25" name="文本框 24">
            <a:extLst>
              <a:ext uri="{FF2B5EF4-FFF2-40B4-BE49-F238E27FC236}">
                <a16:creationId xmlns:a16="http://schemas.microsoft.com/office/drawing/2014/main" id="{14CE32A3-AA39-45DE-BA33-96895AB1062A}"/>
              </a:ext>
            </a:extLst>
          </p:cNvPr>
          <p:cNvSpPr txBox="1"/>
          <p:nvPr/>
        </p:nvSpPr>
        <p:spPr>
          <a:xfrm>
            <a:off x="2280339" y="4710059"/>
            <a:ext cx="2734310"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26" name="矩形 25">
            <a:extLst>
              <a:ext uri="{FF2B5EF4-FFF2-40B4-BE49-F238E27FC236}">
                <a16:creationId xmlns:a16="http://schemas.microsoft.com/office/drawing/2014/main" id="{6451D1F7-85BD-41BC-B1D0-3CA3EC3DBD44}"/>
              </a:ext>
            </a:extLst>
          </p:cNvPr>
          <p:cNvSpPr/>
          <p:nvPr/>
        </p:nvSpPr>
        <p:spPr>
          <a:xfrm>
            <a:off x="6617231" y="2077543"/>
            <a:ext cx="3951357" cy="1776520"/>
          </a:xfrm>
          <a:prstGeom prst="rect">
            <a:avLst/>
          </a:prstGeom>
          <a:noFill/>
          <a:ln>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lIns="67549" tIns="33774" rIns="67549" bIns="33774" rtlCol="0" anchor="ctr"/>
          <a:lstStyle/>
          <a:p>
            <a:pPr algn="ctr">
              <a:lnSpc>
                <a:spcPct val="150000"/>
              </a:lnSpc>
            </a:pPr>
            <a:endParaRPr lang="zh-CN" alt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sym typeface="Calibri" panose="020F0502020204030204" pitchFamily="34" charset="0"/>
            </a:endParaRPr>
          </a:p>
        </p:txBody>
      </p:sp>
      <p:sp>
        <p:nvSpPr>
          <p:cNvPr id="27" name="文本框 26">
            <a:extLst>
              <a:ext uri="{FF2B5EF4-FFF2-40B4-BE49-F238E27FC236}">
                <a16:creationId xmlns:a16="http://schemas.microsoft.com/office/drawing/2014/main" id="{7A31C1FF-8760-4C42-AEE4-660297554E3E}"/>
              </a:ext>
            </a:extLst>
          </p:cNvPr>
          <p:cNvSpPr txBox="1"/>
          <p:nvPr/>
        </p:nvSpPr>
        <p:spPr>
          <a:xfrm flipH="1">
            <a:off x="6908521" y="2366504"/>
            <a:ext cx="3467495" cy="119859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rPr>
              <a:t>The user can demonstrate on a projector or computer, or print the presentation and make it into a film to be used in a wider field. Using PowerPoint,</a:t>
            </a:r>
          </a:p>
        </p:txBody>
      </p:sp>
      <p:sp>
        <p:nvSpPr>
          <p:cNvPr id="28" name="矩形 27">
            <a:extLst>
              <a:ext uri="{FF2B5EF4-FFF2-40B4-BE49-F238E27FC236}">
                <a16:creationId xmlns:a16="http://schemas.microsoft.com/office/drawing/2014/main" id="{9D2C4523-C227-4FCA-B9F5-9518EC843F4B}"/>
              </a:ext>
            </a:extLst>
          </p:cNvPr>
          <p:cNvSpPr/>
          <p:nvPr/>
        </p:nvSpPr>
        <p:spPr>
          <a:xfrm>
            <a:off x="6617231" y="4082242"/>
            <a:ext cx="3951357" cy="1776520"/>
          </a:xfrm>
          <a:prstGeom prst="rect">
            <a:avLst/>
          </a:prstGeom>
          <a:noFill/>
          <a:ln>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lIns="67549" tIns="33774" rIns="67549" bIns="33774" rtlCol="0" anchor="ctr"/>
          <a:lstStyle/>
          <a:p>
            <a:pPr algn="ctr">
              <a:lnSpc>
                <a:spcPct val="150000"/>
              </a:lnSpc>
            </a:pPr>
            <a:endParaRPr lang="zh-CN" alt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sym typeface="Calibri" panose="020F0502020204030204" pitchFamily="34" charset="0"/>
            </a:endParaRPr>
          </a:p>
        </p:txBody>
      </p:sp>
      <p:sp>
        <p:nvSpPr>
          <p:cNvPr id="29" name="文本框 28">
            <a:extLst>
              <a:ext uri="{FF2B5EF4-FFF2-40B4-BE49-F238E27FC236}">
                <a16:creationId xmlns:a16="http://schemas.microsoft.com/office/drawing/2014/main" id="{C3EAEF36-879A-41F4-9B32-4947B003149A}"/>
              </a:ext>
            </a:extLst>
          </p:cNvPr>
          <p:cNvSpPr txBox="1"/>
          <p:nvPr/>
        </p:nvSpPr>
        <p:spPr>
          <a:xfrm flipH="1">
            <a:off x="6908521" y="4371203"/>
            <a:ext cx="3467495" cy="119859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rPr>
              <a:t>The user can demonstrate on a projector or computer, or print the presentation and make it into a film to be used in a wider field. Using PowerPoint,</a:t>
            </a:r>
          </a:p>
        </p:txBody>
      </p:sp>
    </p:spTree>
    <p:extLst>
      <p:ext uri="{BB962C8B-B14F-4D97-AF65-F5344CB8AC3E}">
        <p14:creationId xmlns:p14="http://schemas.microsoft.com/office/powerpoint/2010/main" val="9851831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53" presetClass="entr" presetSubtype="16" fill="hold" nodeType="withEffect">
                                  <p:stCondLst>
                                    <p:cond delay="2250"/>
                                  </p:stCondLst>
                                  <p:childTnLst>
                                    <p:set>
                                      <p:cBhvr>
                                        <p:cTn id="9" dur="1" fill="hold">
                                          <p:stCondLst>
                                            <p:cond delay="0"/>
                                          </p:stCondLst>
                                        </p:cTn>
                                        <p:tgtEl>
                                          <p:spTgt spid="3"/>
                                        </p:tgtEl>
                                        <p:attrNameLst>
                                          <p:attrName>style.visibility</p:attrName>
                                        </p:attrNameLst>
                                      </p:cBhvr>
                                      <p:to>
                                        <p:strVal val="visible"/>
                                      </p:to>
                                    </p:set>
                                    <p:anim calcmode="lin" valueType="num">
                                      <p:cBhvr>
                                        <p:cTn id="10" dur="1000" fill="hold"/>
                                        <p:tgtEl>
                                          <p:spTgt spid="3"/>
                                        </p:tgtEl>
                                        <p:attrNameLst>
                                          <p:attrName>ppt_w</p:attrName>
                                        </p:attrNameLst>
                                      </p:cBhvr>
                                      <p:tavLst>
                                        <p:tav tm="0">
                                          <p:val>
                                            <p:fltVal val="0"/>
                                          </p:val>
                                        </p:tav>
                                        <p:tav tm="100000">
                                          <p:val>
                                            <p:strVal val="#ppt_w"/>
                                          </p:val>
                                        </p:tav>
                                      </p:tavLst>
                                    </p:anim>
                                    <p:anim calcmode="lin" valueType="num">
                                      <p:cBhvr>
                                        <p:cTn id="11" dur="1000" fill="hold"/>
                                        <p:tgtEl>
                                          <p:spTgt spid="3"/>
                                        </p:tgtEl>
                                        <p:attrNameLst>
                                          <p:attrName>ppt_h</p:attrName>
                                        </p:attrNameLst>
                                      </p:cBhvr>
                                      <p:tavLst>
                                        <p:tav tm="0">
                                          <p:val>
                                            <p:fltVal val="0"/>
                                          </p:val>
                                        </p:tav>
                                        <p:tav tm="100000">
                                          <p:val>
                                            <p:strVal val="#ppt_h"/>
                                          </p:val>
                                        </p:tav>
                                      </p:tavLst>
                                    </p:anim>
                                    <p:animEffect transition="in" filter="fade">
                                      <p:cBhvr>
                                        <p:cTn id="12" dur="1000"/>
                                        <p:tgtEl>
                                          <p:spTgt spid="3"/>
                                        </p:tgtEl>
                                      </p:cBhvr>
                                    </p:animEffect>
                                  </p:childTnLst>
                                </p:cTn>
                              </p:par>
                              <p:par>
                                <p:cTn id="13" presetID="53" presetClass="entr" presetSubtype="16" fill="hold" nodeType="withEffect">
                                  <p:stCondLst>
                                    <p:cond delay="2250"/>
                                  </p:stCondLst>
                                  <p:childTnLst>
                                    <p:set>
                                      <p:cBhvr>
                                        <p:cTn id="14" dur="1" fill="hold">
                                          <p:stCondLst>
                                            <p:cond delay="0"/>
                                          </p:stCondLst>
                                        </p:cTn>
                                        <p:tgtEl>
                                          <p:spTgt spid="17"/>
                                        </p:tgtEl>
                                        <p:attrNameLst>
                                          <p:attrName>style.visibility</p:attrName>
                                        </p:attrNameLst>
                                      </p:cBhvr>
                                      <p:to>
                                        <p:strVal val="visible"/>
                                      </p:to>
                                    </p:set>
                                    <p:anim calcmode="lin" valueType="num">
                                      <p:cBhvr>
                                        <p:cTn id="15" dur="1000" fill="hold"/>
                                        <p:tgtEl>
                                          <p:spTgt spid="17"/>
                                        </p:tgtEl>
                                        <p:attrNameLst>
                                          <p:attrName>ppt_w</p:attrName>
                                        </p:attrNameLst>
                                      </p:cBhvr>
                                      <p:tavLst>
                                        <p:tav tm="0">
                                          <p:val>
                                            <p:fltVal val="0"/>
                                          </p:val>
                                        </p:tav>
                                        <p:tav tm="100000">
                                          <p:val>
                                            <p:strVal val="#ppt_w"/>
                                          </p:val>
                                        </p:tav>
                                      </p:tavLst>
                                    </p:anim>
                                    <p:anim calcmode="lin" valueType="num">
                                      <p:cBhvr>
                                        <p:cTn id="16" dur="1000" fill="hold"/>
                                        <p:tgtEl>
                                          <p:spTgt spid="17"/>
                                        </p:tgtEl>
                                        <p:attrNameLst>
                                          <p:attrName>ppt_h</p:attrName>
                                        </p:attrNameLst>
                                      </p:cBhvr>
                                      <p:tavLst>
                                        <p:tav tm="0">
                                          <p:val>
                                            <p:fltVal val="0"/>
                                          </p:val>
                                        </p:tav>
                                        <p:tav tm="100000">
                                          <p:val>
                                            <p:strVal val="#ppt_h"/>
                                          </p:val>
                                        </p:tav>
                                      </p:tavLst>
                                    </p:anim>
                                    <p:animEffect transition="in" filter="fade">
                                      <p:cBhvr>
                                        <p:cTn id="17" dur="1000"/>
                                        <p:tgtEl>
                                          <p:spTgt spid="17"/>
                                        </p:tgtEl>
                                      </p:cBhvr>
                                    </p:animEffect>
                                  </p:childTnLst>
                                </p:cTn>
                              </p:par>
                              <p:par>
                                <p:cTn id="18" presetID="53" presetClass="entr" presetSubtype="16" fill="hold" nodeType="withEffect">
                                  <p:stCondLst>
                                    <p:cond delay="2250"/>
                                  </p:stCondLst>
                                  <p:childTnLst>
                                    <p:set>
                                      <p:cBhvr>
                                        <p:cTn id="19" dur="1" fill="hold">
                                          <p:stCondLst>
                                            <p:cond delay="0"/>
                                          </p:stCondLst>
                                        </p:cTn>
                                        <p:tgtEl>
                                          <p:spTgt spid="9"/>
                                        </p:tgtEl>
                                        <p:attrNameLst>
                                          <p:attrName>style.visibility</p:attrName>
                                        </p:attrNameLst>
                                      </p:cBhvr>
                                      <p:to>
                                        <p:strVal val="visible"/>
                                      </p:to>
                                    </p:set>
                                    <p:anim calcmode="lin" valueType="num">
                                      <p:cBhvr>
                                        <p:cTn id="20" dur="1000" fill="hold"/>
                                        <p:tgtEl>
                                          <p:spTgt spid="9"/>
                                        </p:tgtEl>
                                        <p:attrNameLst>
                                          <p:attrName>ppt_w</p:attrName>
                                        </p:attrNameLst>
                                      </p:cBhvr>
                                      <p:tavLst>
                                        <p:tav tm="0">
                                          <p:val>
                                            <p:fltVal val="0"/>
                                          </p:val>
                                        </p:tav>
                                        <p:tav tm="100000">
                                          <p:val>
                                            <p:strVal val="#ppt_w"/>
                                          </p:val>
                                        </p:tav>
                                      </p:tavLst>
                                    </p:anim>
                                    <p:anim calcmode="lin" valueType="num">
                                      <p:cBhvr>
                                        <p:cTn id="21" dur="1000" fill="hold"/>
                                        <p:tgtEl>
                                          <p:spTgt spid="9"/>
                                        </p:tgtEl>
                                        <p:attrNameLst>
                                          <p:attrName>ppt_h</p:attrName>
                                        </p:attrNameLst>
                                      </p:cBhvr>
                                      <p:tavLst>
                                        <p:tav tm="0">
                                          <p:val>
                                            <p:fltVal val="0"/>
                                          </p:val>
                                        </p:tav>
                                        <p:tav tm="100000">
                                          <p:val>
                                            <p:strVal val="#ppt_h"/>
                                          </p:val>
                                        </p:tav>
                                      </p:tavLst>
                                    </p:anim>
                                    <p:animEffect transition="in" filter="fade">
                                      <p:cBhvr>
                                        <p:cTn id="22" dur="1000"/>
                                        <p:tgtEl>
                                          <p:spTgt spid="9"/>
                                        </p:tgtEl>
                                      </p:cBhvr>
                                    </p:animEffect>
                                  </p:childTnLst>
                                </p:cTn>
                              </p:par>
                            </p:childTnLst>
                          </p:cTn>
                        </p:par>
                        <p:par>
                          <p:cTn id="23" fill="hold">
                            <p:stCondLst>
                              <p:cond delay="3250"/>
                            </p:stCondLst>
                            <p:childTnLst>
                              <p:par>
                                <p:cTn id="24" presetID="12" presetClass="entr" presetSubtype="4" fill="hold" grpId="0" nodeType="afterEffect">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cBhvr additive="base">
                                        <p:cTn id="26" dur="500"/>
                                        <p:tgtEl>
                                          <p:spTgt spid="20"/>
                                        </p:tgtEl>
                                        <p:attrNameLst>
                                          <p:attrName>ppt_y</p:attrName>
                                        </p:attrNameLst>
                                      </p:cBhvr>
                                      <p:tavLst>
                                        <p:tav tm="0">
                                          <p:val>
                                            <p:strVal val="#ppt_y+#ppt_h*1.125000"/>
                                          </p:val>
                                        </p:tav>
                                        <p:tav tm="100000">
                                          <p:val>
                                            <p:strVal val="#ppt_y"/>
                                          </p:val>
                                        </p:tav>
                                      </p:tavLst>
                                    </p:anim>
                                    <p:animEffect transition="in" filter="wipe(up)">
                                      <p:cBhvr>
                                        <p:cTn id="27" dur="500"/>
                                        <p:tgtEl>
                                          <p:spTgt spid="20"/>
                                        </p:tgtEl>
                                      </p:cBhvr>
                                    </p:animEffect>
                                  </p:childTnLst>
                                </p:cTn>
                              </p:par>
                            </p:childTnLst>
                          </p:cTn>
                        </p:par>
                        <p:par>
                          <p:cTn id="28" fill="hold">
                            <p:stCondLst>
                              <p:cond delay="3750"/>
                            </p:stCondLst>
                            <p:childTnLst>
                              <p:par>
                                <p:cTn id="29" presetID="12" presetClass="entr" presetSubtype="4" fill="hold" grpId="0" nodeType="after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p:tgtEl>
                                          <p:spTgt spid="21"/>
                                        </p:tgtEl>
                                        <p:attrNameLst>
                                          <p:attrName>ppt_y</p:attrName>
                                        </p:attrNameLst>
                                      </p:cBhvr>
                                      <p:tavLst>
                                        <p:tav tm="0">
                                          <p:val>
                                            <p:strVal val="#ppt_y+#ppt_h*1.125000"/>
                                          </p:val>
                                        </p:tav>
                                        <p:tav tm="100000">
                                          <p:val>
                                            <p:strVal val="#ppt_y"/>
                                          </p:val>
                                        </p:tav>
                                      </p:tavLst>
                                    </p:anim>
                                    <p:animEffect transition="in" filter="wipe(up)">
                                      <p:cBhvr>
                                        <p:cTn id="32" dur="500"/>
                                        <p:tgtEl>
                                          <p:spTgt spid="21"/>
                                        </p:tgtEl>
                                      </p:cBhvr>
                                    </p:animEffect>
                                  </p:childTnLst>
                                </p:cTn>
                              </p:par>
                            </p:childTnLst>
                          </p:cTn>
                        </p:par>
                        <p:par>
                          <p:cTn id="33" fill="hold">
                            <p:stCondLst>
                              <p:cond delay="4250"/>
                            </p:stCondLst>
                            <p:childTnLst>
                              <p:par>
                                <p:cTn id="34" presetID="12" presetClass="entr" presetSubtype="4" fill="hold" grpId="0" nodeType="afterEffect">
                                  <p:stCondLst>
                                    <p:cond delay="0"/>
                                  </p:stCondLst>
                                  <p:childTnLst>
                                    <p:set>
                                      <p:cBhvr>
                                        <p:cTn id="35" dur="1" fill="hold">
                                          <p:stCondLst>
                                            <p:cond delay="0"/>
                                          </p:stCondLst>
                                        </p:cTn>
                                        <p:tgtEl>
                                          <p:spTgt spid="22"/>
                                        </p:tgtEl>
                                        <p:attrNameLst>
                                          <p:attrName>style.visibility</p:attrName>
                                        </p:attrNameLst>
                                      </p:cBhvr>
                                      <p:to>
                                        <p:strVal val="visible"/>
                                      </p:to>
                                    </p:set>
                                    <p:anim calcmode="lin" valueType="num">
                                      <p:cBhvr additive="base">
                                        <p:cTn id="36" dur="500"/>
                                        <p:tgtEl>
                                          <p:spTgt spid="22"/>
                                        </p:tgtEl>
                                        <p:attrNameLst>
                                          <p:attrName>ppt_y</p:attrName>
                                        </p:attrNameLst>
                                      </p:cBhvr>
                                      <p:tavLst>
                                        <p:tav tm="0">
                                          <p:val>
                                            <p:strVal val="#ppt_y+#ppt_h*1.125000"/>
                                          </p:val>
                                        </p:tav>
                                        <p:tav tm="100000">
                                          <p:val>
                                            <p:strVal val="#ppt_y"/>
                                          </p:val>
                                        </p:tav>
                                      </p:tavLst>
                                    </p:anim>
                                    <p:animEffect transition="in" filter="wipe(up)">
                                      <p:cBhvr>
                                        <p:cTn id="37" dur="500"/>
                                        <p:tgtEl>
                                          <p:spTgt spid="22"/>
                                        </p:tgtEl>
                                      </p:cBhvr>
                                    </p:animEffect>
                                  </p:childTnLst>
                                </p:cTn>
                              </p:par>
                            </p:childTnLst>
                          </p:cTn>
                        </p:par>
                        <p:par>
                          <p:cTn id="38" fill="hold">
                            <p:stCondLst>
                              <p:cond delay="4750"/>
                            </p:stCondLst>
                            <p:childTnLst>
                              <p:par>
                                <p:cTn id="39" presetID="12" presetClass="entr" presetSubtype="4" fill="hold" grpId="0" nodeType="after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p:tgtEl>
                                          <p:spTgt spid="23"/>
                                        </p:tgtEl>
                                        <p:attrNameLst>
                                          <p:attrName>ppt_y</p:attrName>
                                        </p:attrNameLst>
                                      </p:cBhvr>
                                      <p:tavLst>
                                        <p:tav tm="0">
                                          <p:val>
                                            <p:strVal val="#ppt_y+#ppt_h*1.125000"/>
                                          </p:val>
                                        </p:tav>
                                        <p:tav tm="100000">
                                          <p:val>
                                            <p:strVal val="#ppt_y"/>
                                          </p:val>
                                        </p:tav>
                                      </p:tavLst>
                                    </p:anim>
                                    <p:animEffect transition="in" filter="wipe(up)">
                                      <p:cBhvr>
                                        <p:cTn id="42" dur="500"/>
                                        <p:tgtEl>
                                          <p:spTgt spid="23"/>
                                        </p:tgtEl>
                                      </p:cBhvr>
                                    </p:animEffect>
                                  </p:childTnLst>
                                </p:cTn>
                              </p:par>
                            </p:childTnLst>
                          </p:cTn>
                        </p:par>
                        <p:par>
                          <p:cTn id="43" fill="hold">
                            <p:stCondLst>
                              <p:cond delay="5250"/>
                            </p:stCondLst>
                            <p:childTnLst>
                              <p:par>
                                <p:cTn id="44" presetID="12" presetClass="entr" presetSubtype="4" fill="hold" grpId="0" nodeType="afterEffect">
                                  <p:stCondLst>
                                    <p:cond delay="0"/>
                                  </p:stCondLst>
                                  <p:childTnLst>
                                    <p:set>
                                      <p:cBhvr>
                                        <p:cTn id="45" dur="1" fill="hold">
                                          <p:stCondLst>
                                            <p:cond delay="0"/>
                                          </p:stCondLst>
                                        </p:cTn>
                                        <p:tgtEl>
                                          <p:spTgt spid="24"/>
                                        </p:tgtEl>
                                        <p:attrNameLst>
                                          <p:attrName>style.visibility</p:attrName>
                                        </p:attrNameLst>
                                      </p:cBhvr>
                                      <p:to>
                                        <p:strVal val="visible"/>
                                      </p:to>
                                    </p:set>
                                    <p:anim calcmode="lin" valueType="num">
                                      <p:cBhvr additive="base">
                                        <p:cTn id="46" dur="500"/>
                                        <p:tgtEl>
                                          <p:spTgt spid="24"/>
                                        </p:tgtEl>
                                        <p:attrNameLst>
                                          <p:attrName>ppt_y</p:attrName>
                                        </p:attrNameLst>
                                      </p:cBhvr>
                                      <p:tavLst>
                                        <p:tav tm="0">
                                          <p:val>
                                            <p:strVal val="#ppt_y+#ppt_h*1.125000"/>
                                          </p:val>
                                        </p:tav>
                                        <p:tav tm="100000">
                                          <p:val>
                                            <p:strVal val="#ppt_y"/>
                                          </p:val>
                                        </p:tav>
                                      </p:tavLst>
                                    </p:anim>
                                    <p:animEffect transition="in" filter="wipe(up)">
                                      <p:cBhvr>
                                        <p:cTn id="47" dur="500"/>
                                        <p:tgtEl>
                                          <p:spTgt spid="24"/>
                                        </p:tgtEl>
                                      </p:cBhvr>
                                    </p:animEffect>
                                  </p:childTnLst>
                                </p:cTn>
                              </p:par>
                            </p:childTnLst>
                          </p:cTn>
                        </p:par>
                        <p:par>
                          <p:cTn id="48" fill="hold">
                            <p:stCondLst>
                              <p:cond delay="5750"/>
                            </p:stCondLst>
                            <p:childTnLst>
                              <p:par>
                                <p:cTn id="49" presetID="12" presetClass="entr" presetSubtype="4" fill="hold" grpId="0" nodeType="afterEffect">
                                  <p:stCondLst>
                                    <p:cond delay="0"/>
                                  </p:stCondLst>
                                  <p:childTnLst>
                                    <p:set>
                                      <p:cBhvr>
                                        <p:cTn id="50" dur="1" fill="hold">
                                          <p:stCondLst>
                                            <p:cond delay="0"/>
                                          </p:stCondLst>
                                        </p:cTn>
                                        <p:tgtEl>
                                          <p:spTgt spid="25"/>
                                        </p:tgtEl>
                                        <p:attrNameLst>
                                          <p:attrName>style.visibility</p:attrName>
                                        </p:attrNameLst>
                                      </p:cBhvr>
                                      <p:to>
                                        <p:strVal val="visible"/>
                                      </p:to>
                                    </p:set>
                                    <p:anim calcmode="lin" valueType="num">
                                      <p:cBhvr additive="base">
                                        <p:cTn id="51" dur="500"/>
                                        <p:tgtEl>
                                          <p:spTgt spid="25"/>
                                        </p:tgtEl>
                                        <p:attrNameLst>
                                          <p:attrName>ppt_y</p:attrName>
                                        </p:attrNameLst>
                                      </p:cBhvr>
                                      <p:tavLst>
                                        <p:tav tm="0">
                                          <p:val>
                                            <p:strVal val="#ppt_y+#ppt_h*1.125000"/>
                                          </p:val>
                                        </p:tav>
                                        <p:tav tm="100000">
                                          <p:val>
                                            <p:strVal val="#ppt_y"/>
                                          </p:val>
                                        </p:tav>
                                      </p:tavLst>
                                    </p:anim>
                                    <p:animEffect transition="in" filter="wipe(up)">
                                      <p:cBhvr>
                                        <p:cTn id="52" dur="500"/>
                                        <p:tgtEl>
                                          <p:spTgt spid="25"/>
                                        </p:tgtEl>
                                      </p:cBhvr>
                                    </p:animEffect>
                                  </p:childTnLst>
                                </p:cTn>
                              </p:par>
                            </p:childTnLst>
                          </p:cTn>
                        </p:par>
                        <p:par>
                          <p:cTn id="53" fill="hold">
                            <p:stCondLst>
                              <p:cond delay="6250"/>
                            </p:stCondLst>
                            <p:childTnLst>
                              <p:par>
                                <p:cTn id="54" presetID="53" presetClass="entr" presetSubtype="16" fill="hold" grpId="0" nodeType="afterEffect" nodePh="1">
                                  <p:stCondLst>
                                    <p:cond delay="0"/>
                                  </p:stCondLst>
                                  <p:endCondLst>
                                    <p:cond evt="begin" delay="0">
                                      <p:tn val="54"/>
                                    </p:cond>
                                  </p:endCondLst>
                                  <p:childTnLst>
                                    <p:set>
                                      <p:cBhvr>
                                        <p:cTn id="55" dur="1" fill="hold">
                                          <p:stCondLst>
                                            <p:cond delay="0"/>
                                          </p:stCondLst>
                                        </p:cTn>
                                        <p:tgtEl>
                                          <p:spTgt spid="26"/>
                                        </p:tgtEl>
                                        <p:attrNameLst>
                                          <p:attrName>style.visibility</p:attrName>
                                        </p:attrNameLst>
                                      </p:cBhvr>
                                      <p:to>
                                        <p:strVal val="visible"/>
                                      </p:to>
                                    </p:set>
                                    <p:anim calcmode="lin" valueType="num">
                                      <p:cBhvr>
                                        <p:cTn id="56" dur="300" fill="hold"/>
                                        <p:tgtEl>
                                          <p:spTgt spid="26"/>
                                        </p:tgtEl>
                                        <p:attrNameLst>
                                          <p:attrName>ppt_w</p:attrName>
                                        </p:attrNameLst>
                                      </p:cBhvr>
                                      <p:tavLst>
                                        <p:tav tm="0">
                                          <p:val>
                                            <p:fltVal val="0"/>
                                          </p:val>
                                        </p:tav>
                                        <p:tav tm="100000">
                                          <p:val>
                                            <p:strVal val="#ppt_w"/>
                                          </p:val>
                                        </p:tav>
                                      </p:tavLst>
                                    </p:anim>
                                    <p:anim calcmode="lin" valueType="num">
                                      <p:cBhvr>
                                        <p:cTn id="57" dur="300" fill="hold"/>
                                        <p:tgtEl>
                                          <p:spTgt spid="26"/>
                                        </p:tgtEl>
                                        <p:attrNameLst>
                                          <p:attrName>ppt_h</p:attrName>
                                        </p:attrNameLst>
                                      </p:cBhvr>
                                      <p:tavLst>
                                        <p:tav tm="0">
                                          <p:val>
                                            <p:fltVal val="0"/>
                                          </p:val>
                                        </p:tav>
                                        <p:tav tm="100000">
                                          <p:val>
                                            <p:strVal val="#ppt_h"/>
                                          </p:val>
                                        </p:tav>
                                      </p:tavLst>
                                    </p:anim>
                                    <p:animEffect transition="in" filter="fade">
                                      <p:cBhvr>
                                        <p:cTn id="58" dur="300"/>
                                        <p:tgtEl>
                                          <p:spTgt spid="26"/>
                                        </p:tgtEl>
                                      </p:cBhvr>
                                    </p:animEffect>
                                  </p:childTnLst>
                                </p:cTn>
                              </p:par>
                            </p:childTnLst>
                          </p:cTn>
                        </p:par>
                        <p:par>
                          <p:cTn id="59" fill="hold">
                            <p:stCondLst>
                              <p:cond delay="6550"/>
                            </p:stCondLst>
                            <p:childTnLst>
                              <p:par>
                                <p:cTn id="60" presetID="53" presetClass="entr" presetSubtype="16" fill="hold" grpId="0" nodeType="afterEffect" nodePh="1">
                                  <p:stCondLst>
                                    <p:cond delay="0"/>
                                  </p:stCondLst>
                                  <p:endCondLst>
                                    <p:cond evt="begin" delay="0">
                                      <p:tn val="60"/>
                                    </p:cond>
                                  </p:endCondLst>
                                  <p:childTnLst>
                                    <p:set>
                                      <p:cBhvr>
                                        <p:cTn id="61" dur="1" fill="hold">
                                          <p:stCondLst>
                                            <p:cond delay="0"/>
                                          </p:stCondLst>
                                        </p:cTn>
                                        <p:tgtEl>
                                          <p:spTgt spid="28"/>
                                        </p:tgtEl>
                                        <p:attrNameLst>
                                          <p:attrName>style.visibility</p:attrName>
                                        </p:attrNameLst>
                                      </p:cBhvr>
                                      <p:to>
                                        <p:strVal val="visible"/>
                                      </p:to>
                                    </p:set>
                                    <p:anim calcmode="lin" valueType="num">
                                      <p:cBhvr>
                                        <p:cTn id="62" dur="300" fill="hold"/>
                                        <p:tgtEl>
                                          <p:spTgt spid="28"/>
                                        </p:tgtEl>
                                        <p:attrNameLst>
                                          <p:attrName>ppt_w</p:attrName>
                                        </p:attrNameLst>
                                      </p:cBhvr>
                                      <p:tavLst>
                                        <p:tav tm="0">
                                          <p:val>
                                            <p:fltVal val="0"/>
                                          </p:val>
                                        </p:tav>
                                        <p:tav tm="100000">
                                          <p:val>
                                            <p:strVal val="#ppt_w"/>
                                          </p:val>
                                        </p:tav>
                                      </p:tavLst>
                                    </p:anim>
                                    <p:anim calcmode="lin" valueType="num">
                                      <p:cBhvr>
                                        <p:cTn id="63" dur="300" fill="hold"/>
                                        <p:tgtEl>
                                          <p:spTgt spid="28"/>
                                        </p:tgtEl>
                                        <p:attrNameLst>
                                          <p:attrName>ppt_h</p:attrName>
                                        </p:attrNameLst>
                                      </p:cBhvr>
                                      <p:tavLst>
                                        <p:tav tm="0">
                                          <p:val>
                                            <p:fltVal val="0"/>
                                          </p:val>
                                        </p:tav>
                                        <p:tav tm="100000">
                                          <p:val>
                                            <p:strVal val="#ppt_h"/>
                                          </p:val>
                                        </p:tav>
                                      </p:tavLst>
                                    </p:anim>
                                    <p:animEffect transition="in" filter="fade">
                                      <p:cBhvr>
                                        <p:cTn id="64" dur="3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0" grpId="0" bldLvl="0"/>
      <p:bldP spid="21" grpId="0" bldLvl="0"/>
      <p:bldP spid="22" grpId="0" bldLvl="0"/>
      <p:bldP spid="23" grpId="0" bldLvl="0"/>
      <p:bldP spid="24" grpId="0" bldLvl="0"/>
      <p:bldP spid="25" grpId="0" bldLvl="0"/>
      <p:bldP spid="26" grpId="0" animBg="1"/>
      <p:bldP spid="2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ED0D783-EE6B-4B66-8244-B441066E2896}"/>
              </a:ext>
            </a:extLst>
          </p:cNvPr>
          <p:cNvSpPr txBox="1"/>
          <p:nvPr/>
        </p:nvSpPr>
        <p:spPr>
          <a:xfrm>
            <a:off x="3840479" y="464342"/>
            <a:ext cx="4511042" cy="584775"/>
          </a:xfrm>
          <a:prstGeom prst="rect">
            <a:avLst/>
          </a:prstGeom>
          <a:noFill/>
        </p:spPr>
        <p:txBody>
          <a:bodyPr wrap="square" rtlCol="0">
            <a:spAutoFit/>
          </a:bodyPr>
          <a:lstStyle/>
          <a:p>
            <a:pPr algn="ctr"/>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请输入标题</a:t>
            </a:r>
          </a:p>
        </p:txBody>
      </p:sp>
      <p:sp>
        <p:nvSpPr>
          <p:cNvPr id="3" name="Oval 27">
            <a:extLst>
              <a:ext uri="{FF2B5EF4-FFF2-40B4-BE49-F238E27FC236}">
                <a16:creationId xmlns:a16="http://schemas.microsoft.com/office/drawing/2014/main" id="{E17B687B-1D5D-4C45-B2DA-68C68EB438D0}"/>
              </a:ext>
            </a:extLst>
          </p:cNvPr>
          <p:cNvSpPr>
            <a:spLocks noChangeArrowheads="1"/>
          </p:cNvSpPr>
          <p:nvPr/>
        </p:nvSpPr>
        <p:spPr bwMode="auto">
          <a:xfrm>
            <a:off x="4139142" y="2137402"/>
            <a:ext cx="1552575" cy="1550988"/>
          </a:xfrm>
          <a:prstGeom prst="ellipse">
            <a:avLst/>
          </a:prstGeom>
          <a:noFill/>
          <a:ln w="9525">
            <a:solidFill>
              <a:srgbClr val="40504B"/>
            </a:solidFill>
            <a:round/>
          </a:ln>
          <a:extLst>
            <a:ext uri="{909E8E84-426E-40DD-AFC4-6F175D3DCCD1}">
              <a14:hiddenFill xmlns:a14="http://schemas.microsoft.com/office/drawing/2010/main">
                <a:solidFill>
                  <a:srgbClr val="7B7F7E"/>
                </a:solidFill>
              </a14:hiddenFill>
            </a:ext>
          </a:extLst>
        </p:spPr>
        <p:txBody>
          <a:bodyPr vert="horz" wrap="square" lIns="91440" tIns="45720" rIns="91440" bIns="45720" numCol="1" anchor="t" anchorCtr="0" compatLnSpc="1"/>
          <a:lstStyle/>
          <a:p>
            <a:endParaRPr lang="zh-CN" altLang="en-US">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4" name="Oval 29">
            <a:extLst>
              <a:ext uri="{FF2B5EF4-FFF2-40B4-BE49-F238E27FC236}">
                <a16:creationId xmlns:a16="http://schemas.microsoft.com/office/drawing/2014/main" id="{0397F1F3-D3B6-4758-853E-EDA1F8E4B132}"/>
              </a:ext>
            </a:extLst>
          </p:cNvPr>
          <p:cNvSpPr>
            <a:spLocks noChangeArrowheads="1"/>
          </p:cNvSpPr>
          <p:nvPr/>
        </p:nvSpPr>
        <p:spPr bwMode="auto">
          <a:xfrm>
            <a:off x="1565208" y="2137402"/>
            <a:ext cx="1552575" cy="1550988"/>
          </a:xfrm>
          <a:prstGeom prst="ellipse">
            <a:avLst/>
          </a:prstGeom>
          <a:noFill/>
          <a:ln w="9525">
            <a:solidFill>
              <a:srgbClr val="40504B"/>
            </a:solidFill>
            <a:round/>
          </a:ln>
          <a:extLst>
            <a:ext uri="{909E8E84-426E-40DD-AFC4-6F175D3DCCD1}">
              <a14:hiddenFill xmlns:a14="http://schemas.microsoft.com/office/drawing/2010/main">
                <a:solidFill>
                  <a:srgbClr val="7B7F7E"/>
                </a:solidFill>
              </a14:hiddenFill>
            </a:ext>
          </a:extLst>
        </p:spPr>
        <p:txBody>
          <a:bodyPr vert="horz" wrap="square" lIns="91440" tIns="45720" rIns="91440" bIns="45720" numCol="1" anchor="t" anchorCtr="0" compatLnSpc="1"/>
          <a:lstStyle/>
          <a:p>
            <a:endParaRPr lang="zh-CN" altLang="en-US">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5" name="Oval 30">
            <a:extLst>
              <a:ext uri="{FF2B5EF4-FFF2-40B4-BE49-F238E27FC236}">
                <a16:creationId xmlns:a16="http://schemas.microsoft.com/office/drawing/2014/main" id="{9C98268B-E8A6-4E3B-A2E2-D72753E8A062}"/>
              </a:ext>
            </a:extLst>
          </p:cNvPr>
          <p:cNvSpPr>
            <a:spLocks noChangeArrowheads="1"/>
          </p:cNvSpPr>
          <p:nvPr/>
        </p:nvSpPr>
        <p:spPr bwMode="auto">
          <a:xfrm>
            <a:off x="6651667" y="2181665"/>
            <a:ext cx="1552575" cy="1550988"/>
          </a:xfrm>
          <a:prstGeom prst="ellipse">
            <a:avLst/>
          </a:prstGeom>
          <a:noFill/>
          <a:ln w="9525">
            <a:solidFill>
              <a:srgbClr val="40504B"/>
            </a:solidFill>
            <a:round/>
          </a:ln>
          <a:extLst>
            <a:ext uri="{909E8E84-426E-40DD-AFC4-6F175D3DCCD1}">
              <a14:hiddenFill xmlns:a14="http://schemas.microsoft.com/office/drawing/2010/main">
                <a:solidFill>
                  <a:srgbClr val="7B7F7E"/>
                </a:solidFill>
              </a14:hiddenFill>
            </a:ext>
          </a:extLst>
        </p:spPr>
        <p:txBody>
          <a:bodyPr vert="horz" wrap="square" lIns="91440" tIns="45720" rIns="91440" bIns="45720" numCol="1" anchor="t" anchorCtr="0" compatLnSpc="1"/>
          <a:lstStyle/>
          <a:p>
            <a:endParaRPr lang="zh-CN" altLang="en-US">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6" name="Oval 31">
            <a:extLst>
              <a:ext uri="{FF2B5EF4-FFF2-40B4-BE49-F238E27FC236}">
                <a16:creationId xmlns:a16="http://schemas.microsoft.com/office/drawing/2014/main" id="{2484E91E-AB0D-4A7A-8EBD-496851034E6B}"/>
              </a:ext>
            </a:extLst>
          </p:cNvPr>
          <p:cNvSpPr>
            <a:spLocks noChangeArrowheads="1"/>
          </p:cNvSpPr>
          <p:nvPr/>
        </p:nvSpPr>
        <p:spPr bwMode="auto">
          <a:xfrm>
            <a:off x="9225601" y="2154456"/>
            <a:ext cx="1552575" cy="1550988"/>
          </a:xfrm>
          <a:prstGeom prst="ellipse">
            <a:avLst/>
          </a:prstGeom>
          <a:noFill/>
          <a:ln w="9525">
            <a:solidFill>
              <a:srgbClr val="40504B"/>
            </a:solidFill>
            <a:round/>
          </a:ln>
          <a:extLst>
            <a:ext uri="{909E8E84-426E-40DD-AFC4-6F175D3DCCD1}">
              <a14:hiddenFill xmlns:a14="http://schemas.microsoft.com/office/drawing/2010/main">
                <a:solidFill>
                  <a:srgbClr val="7B7F7E"/>
                </a:solidFill>
              </a14:hiddenFill>
            </a:ext>
          </a:extLst>
        </p:spPr>
        <p:txBody>
          <a:bodyPr vert="horz" wrap="square" lIns="91440" tIns="45720" rIns="91440" bIns="45720" numCol="1" anchor="t" anchorCtr="0" compatLnSpc="1"/>
          <a:lstStyle/>
          <a:p>
            <a:endParaRPr lang="zh-CN" altLang="en-US"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7" name="Freeform 36">
            <a:extLst>
              <a:ext uri="{FF2B5EF4-FFF2-40B4-BE49-F238E27FC236}">
                <a16:creationId xmlns:a16="http://schemas.microsoft.com/office/drawing/2014/main" id="{1465D227-E0C7-4F86-B94F-411A986A9262}"/>
              </a:ext>
            </a:extLst>
          </p:cNvPr>
          <p:cNvSpPr/>
          <p:nvPr/>
        </p:nvSpPr>
        <p:spPr bwMode="auto">
          <a:xfrm>
            <a:off x="2090670" y="2578727"/>
            <a:ext cx="503238" cy="668338"/>
          </a:xfrm>
          <a:custGeom>
            <a:avLst/>
            <a:gdLst/>
            <a:ahLst/>
            <a:cxnLst>
              <a:cxn ang="0">
                <a:pos x="134" y="165"/>
              </a:cxn>
              <a:cxn ang="0">
                <a:pos x="67" y="178"/>
              </a:cxn>
              <a:cxn ang="0">
                <a:pos x="0" y="165"/>
              </a:cxn>
              <a:cxn ang="0">
                <a:pos x="0" y="155"/>
              </a:cxn>
              <a:cxn ang="0">
                <a:pos x="12" y="135"/>
              </a:cxn>
              <a:cxn ang="0">
                <a:pos x="40" y="120"/>
              </a:cxn>
              <a:cxn ang="0">
                <a:pos x="48" y="107"/>
              </a:cxn>
              <a:cxn ang="0">
                <a:pos x="48" y="94"/>
              </a:cxn>
              <a:cxn ang="0">
                <a:pos x="47" y="93"/>
              </a:cxn>
              <a:cxn ang="0">
                <a:pos x="37" y="71"/>
              </a:cxn>
              <a:cxn ang="0">
                <a:pos x="36" y="69"/>
              </a:cxn>
              <a:cxn ang="0">
                <a:pos x="35" y="69"/>
              </a:cxn>
              <a:cxn ang="0">
                <a:pos x="32" y="63"/>
              </a:cxn>
              <a:cxn ang="0">
                <a:pos x="32" y="51"/>
              </a:cxn>
              <a:cxn ang="0">
                <a:pos x="34" y="46"/>
              </a:cxn>
              <a:cxn ang="0">
                <a:pos x="35" y="45"/>
              </a:cxn>
              <a:cxn ang="0">
                <a:pos x="35" y="25"/>
              </a:cxn>
              <a:cxn ang="0">
                <a:pos x="35" y="25"/>
              </a:cxn>
              <a:cxn ang="0">
                <a:pos x="40" y="9"/>
              </a:cxn>
              <a:cxn ang="0">
                <a:pos x="67" y="0"/>
              </a:cxn>
              <a:cxn ang="0">
                <a:pos x="94" y="9"/>
              </a:cxn>
              <a:cxn ang="0">
                <a:pos x="99" y="25"/>
              </a:cxn>
              <a:cxn ang="0">
                <a:pos x="99" y="45"/>
              </a:cxn>
              <a:cxn ang="0">
                <a:pos x="100" y="46"/>
              </a:cxn>
              <a:cxn ang="0">
                <a:pos x="102" y="51"/>
              </a:cxn>
              <a:cxn ang="0">
                <a:pos x="102" y="63"/>
              </a:cxn>
              <a:cxn ang="0">
                <a:pos x="97" y="69"/>
              </a:cxn>
              <a:cxn ang="0">
                <a:pos x="96" y="70"/>
              </a:cxn>
              <a:cxn ang="0">
                <a:pos x="95" y="72"/>
              </a:cxn>
              <a:cxn ang="0">
                <a:pos x="86" y="90"/>
              </a:cxn>
              <a:cxn ang="0">
                <a:pos x="84" y="93"/>
              </a:cxn>
              <a:cxn ang="0">
                <a:pos x="83" y="94"/>
              </a:cxn>
              <a:cxn ang="0">
                <a:pos x="83" y="107"/>
              </a:cxn>
              <a:cxn ang="0">
                <a:pos x="91" y="120"/>
              </a:cxn>
              <a:cxn ang="0">
                <a:pos x="121" y="135"/>
              </a:cxn>
              <a:cxn ang="0">
                <a:pos x="134" y="155"/>
              </a:cxn>
              <a:cxn ang="0">
                <a:pos x="134" y="165"/>
              </a:cxn>
            </a:cxnLst>
            <a:rect l="0" t="0" r="r" b="b"/>
            <a:pathLst>
              <a:path w="134" h="178">
                <a:moveTo>
                  <a:pt x="134" y="165"/>
                </a:moveTo>
                <a:cubicBezTo>
                  <a:pt x="134" y="169"/>
                  <a:pt x="110" y="178"/>
                  <a:pt x="67" y="178"/>
                </a:cubicBezTo>
                <a:cubicBezTo>
                  <a:pt x="24" y="178"/>
                  <a:pt x="0" y="169"/>
                  <a:pt x="0" y="165"/>
                </a:cubicBezTo>
                <a:cubicBezTo>
                  <a:pt x="0" y="155"/>
                  <a:pt x="0" y="155"/>
                  <a:pt x="0" y="155"/>
                </a:cubicBezTo>
                <a:cubicBezTo>
                  <a:pt x="0" y="147"/>
                  <a:pt x="5" y="139"/>
                  <a:pt x="12" y="135"/>
                </a:cubicBezTo>
                <a:cubicBezTo>
                  <a:pt x="40" y="120"/>
                  <a:pt x="40" y="120"/>
                  <a:pt x="40" y="120"/>
                </a:cubicBezTo>
                <a:cubicBezTo>
                  <a:pt x="45" y="117"/>
                  <a:pt x="48" y="112"/>
                  <a:pt x="48" y="107"/>
                </a:cubicBezTo>
                <a:cubicBezTo>
                  <a:pt x="48" y="94"/>
                  <a:pt x="48" y="94"/>
                  <a:pt x="48" y="94"/>
                </a:cubicBezTo>
                <a:cubicBezTo>
                  <a:pt x="47" y="93"/>
                  <a:pt x="47" y="93"/>
                  <a:pt x="47" y="93"/>
                </a:cubicBezTo>
                <a:cubicBezTo>
                  <a:pt x="47" y="93"/>
                  <a:pt x="39" y="84"/>
                  <a:pt x="37" y="71"/>
                </a:cubicBezTo>
                <a:cubicBezTo>
                  <a:pt x="36" y="69"/>
                  <a:pt x="36" y="69"/>
                  <a:pt x="36" y="69"/>
                </a:cubicBezTo>
                <a:cubicBezTo>
                  <a:pt x="35" y="69"/>
                  <a:pt x="35" y="69"/>
                  <a:pt x="35" y="69"/>
                </a:cubicBezTo>
                <a:cubicBezTo>
                  <a:pt x="33" y="68"/>
                  <a:pt x="32" y="66"/>
                  <a:pt x="32" y="63"/>
                </a:cubicBezTo>
                <a:cubicBezTo>
                  <a:pt x="32" y="51"/>
                  <a:pt x="32" y="51"/>
                  <a:pt x="32" y="51"/>
                </a:cubicBezTo>
                <a:cubicBezTo>
                  <a:pt x="32" y="49"/>
                  <a:pt x="33" y="47"/>
                  <a:pt x="34" y="46"/>
                </a:cubicBezTo>
                <a:cubicBezTo>
                  <a:pt x="35" y="45"/>
                  <a:pt x="35" y="45"/>
                  <a:pt x="35" y="45"/>
                </a:cubicBezTo>
                <a:cubicBezTo>
                  <a:pt x="35" y="25"/>
                  <a:pt x="35" y="25"/>
                  <a:pt x="35" y="25"/>
                </a:cubicBezTo>
                <a:cubicBezTo>
                  <a:pt x="35" y="25"/>
                  <a:pt x="35" y="25"/>
                  <a:pt x="35" y="25"/>
                </a:cubicBezTo>
                <a:cubicBezTo>
                  <a:pt x="35" y="25"/>
                  <a:pt x="34" y="16"/>
                  <a:pt x="40" y="9"/>
                </a:cubicBezTo>
                <a:cubicBezTo>
                  <a:pt x="46" y="3"/>
                  <a:pt x="55" y="0"/>
                  <a:pt x="67" y="0"/>
                </a:cubicBezTo>
                <a:cubicBezTo>
                  <a:pt x="79" y="0"/>
                  <a:pt x="88" y="3"/>
                  <a:pt x="94" y="9"/>
                </a:cubicBezTo>
                <a:cubicBezTo>
                  <a:pt x="100" y="16"/>
                  <a:pt x="99" y="25"/>
                  <a:pt x="99" y="25"/>
                </a:cubicBezTo>
                <a:cubicBezTo>
                  <a:pt x="99" y="45"/>
                  <a:pt x="99" y="45"/>
                  <a:pt x="99" y="45"/>
                </a:cubicBezTo>
                <a:cubicBezTo>
                  <a:pt x="100" y="46"/>
                  <a:pt x="100" y="46"/>
                  <a:pt x="100" y="46"/>
                </a:cubicBezTo>
                <a:cubicBezTo>
                  <a:pt x="101" y="47"/>
                  <a:pt x="102" y="49"/>
                  <a:pt x="102" y="51"/>
                </a:cubicBezTo>
                <a:cubicBezTo>
                  <a:pt x="102" y="63"/>
                  <a:pt x="102" y="63"/>
                  <a:pt x="102" y="63"/>
                </a:cubicBezTo>
                <a:cubicBezTo>
                  <a:pt x="102" y="66"/>
                  <a:pt x="100" y="69"/>
                  <a:pt x="97" y="69"/>
                </a:cubicBezTo>
                <a:cubicBezTo>
                  <a:pt x="96" y="70"/>
                  <a:pt x="96" y="70"/>
                  <a:pt x="96" y="70"/>
                </a:cubicBezTo>
                <a:cubicBezTo>
                  <a:pt x="95" y="72"/>
                  <a:pt x="95" y="72"/>
                  <a:pt x="95" y="72"/>
                </a:cubicBezTo>
                <a:cubicBezTo>
                  <a:pt x="93" y="78"/>
                  <a:pt x="90" y="84"/>
                  <a:pt x="86" y="90"/>
                </a:cubicBezTo>
                <a:cubicBezTo>
                  <a:pt x="85" y="91"/>
                  <a:pt x="85" y="92"/>
                  <a:pt x="84" y="93"/>
                </a:cubicBezTo>
                <a:cubicBezTo>
                  <a:pt x="83" y="94"/>
                  <a:pt x="83" y="94"/>
                  <a:pt x="83" y="94"/>
                </a:cubicBezTo>
                <a:cubicBezTo>
                  <a:pt x="83" y="107"/>
                  <a:pt x="83" y="107"/>
                  <a:pt x="83" y="107"/>
                </a:cubicBezTo>
                <a:cubicBezTo>
                  <a:pt x="83" y="113"/>
                  <a:pt x="86" y="118"/>
                  <a:pt x="91" y="120"/>
                </a:cubicBezTo>
                <a:cubicBezTo>
                  <a:pt x="121" y="135"/>
                  <a:pt x="121" y="135"/>
                  <a:pt x="121" y="135"/>
                </a:cubicBezTo>
                <a:cubicBezTo>
                  <a:pt x="129" y="139"/>
                  <a:pt x="134" y="147"/>
                  <a:pt x="134" y="155"/>
                </a:cubicBezTo>
                <a:lnTo>
                  <a:pt x="134" y="165"/>
                </a:lnTo>
                <a:close/>
              </a:path>
            </a:pathLst>
          </a:custGeom>
          <a:gradFill>
            <a:gsLst>
              <a:gs pos="0">
                <a:srgbClr val="52AFD8"/>
              </a:gs>
              <a:gs pos="100000">
                <a:srgbClr val="D6AED0"/>
              </a:gs>
            </a:gsLst>
            <a:lin ang="2700000" scaled="0"/>
          </a:gradFill>
          <a:ln w="9525">
            <a:noFill/>
            <a:round/>
          </a:ln>
        </p:spPr>
        <p:txBody>
          <a:bodyPr vert="horz" wrap="square" lIns="91440" tIns="45720" rIns="91440" bIns="45720" numCol="1" anchor="t" anchorCtr="0" compatLnSpc="1"/>
          <a:lstStyle/>
          <a:p>
            <a:endParaRPr lang="zh-CN" altLang="en-US">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8" name="Freeform 37">
            <a:extLst>
              <a:ext uri="{FF2B5EF4-FFF2-40B4-BE49-F238E27FC236}">
                <a16:creationId xmlns:a16="http://schemas.microsoft.com/office/drawing/2014/main" id="{96B9D878-F9D3-4DE7-A947-3FC66FD3BB26}"/>
              </a:ext>
            </a:extLst>
          </p:cNvPr>
          <p:cNvSpPr>
            <a:spLocks noEditPoints="1"/>
          </p:cNvSpPr>
          <p:nvPr/>
        </p:nvSpPr>
        <p:spPr bwMode="auto">
          <a:xfrm>
            <a:off x="9701851" y="2630706"/>
            <a:ext cx="600075" cy="600075"/>
          </a:xfrm>
          <a:custGeom>
            <a:avLst/>
            <a:gdLst/>
            <a:ahLst/>
            <a:cxnLst>
              <a:cxn ang="0">
                <a:pos x="81" y="0"/>
              </a:cxn>
              <a:cxn ang="0">
                <a:pos x="2" y="78"/>
              </a:cxn>
              <a:cxn ang="0">
                <a:pos x="13" y="119"/>
              </a:cxn>
              <a:cxn ang="0">
                <a:pos x="0" y="160"/>
              </a:cxn>
              <a:cxn ang="0">
                <a:pos x="45" y="148"/>
              </a:cxn>
              <a:cxn ang="0">
                <a:pos x="81" y="157"/>
              </a:cxn>
              <a:cxn ang="0">
                <a:pos x="160" y="78"/>
              </a:cxn>
              <a:cxn ang="0">
                <a:pos x="81" y="0"/>
              </a:cxn>
              <a:cxn ang="0">
                <a:pos x="44" y="88"/>
              </a:cxn>
              <a:cxn ang="0">
                <a:pos x="34" y="78"/>
              </a:cxn>
              <a:cxn ang="0">
                <a:pos x="44" y="68"/>
              </a:cxn>
              <a:cxn ang="0">
                <a:pos x="54" y="78"/>
              </a:cxn>
              <a:cxn ang="0">
                <a:pos x="44" y="88"/>
              </a:cxn>
              <a:cxn ang="0">
                <a:pos x="82" y="88"/>
              </a:cxn>
              <a:cxn ang="0">
                <a:pos x="71" y="78"/>
              </a:cxn>
              <a:cxn ang="0">
                <a:pos x="82" y="68"/>
              </a:cxn>
              <a:cxn ang="0">
                <a:pos x="92" y="78"/>
              </a:cxn>
              <a:cxn ang="0">
                <a:pos x="82" y="88"/>
              </a:cxn>
              <a:cxn ang="0">
                <a:pos x="119" y="88"/>
              </a:cxn>
              <a:cxn ang="0">
                <a:pos x="109" y="78"/>
              </a:cxn>
              <a:cxn ang="0">
                <a:pos x="119" y="68"/>
              </a:cxn>
              <a:cxn ang="0">
                <a:pos x="130" y="78"/>
              </a:cxn>
              <a:cxn ang="0">
                <a:pos x="119" y="88"/>
              </a:cxn>
            </a:cxnLst>
            <a:rect l="0" t="0" r="r" b="b"/>
            <a:pathLst>
              <a:path w="160" h="160">
                <a:moveTo>
                  <a:pt x="81" y="0"/>
                </a:moveTo>
                <a:cubicBezTo>
                  <a:pt x="38" y="0"/>
                  <a:pt x="2" y="35"/>
                  <a:pt x="2" y="78"/>
                </a:cubicBezTo>
                <a:cubicBezTo>
                  <a:pt x="2" y="93"/>
                  <a:pt x="6" y="107"/>
                  <a:pt x="13" y="119"/>
                </a:cubicBezTo>
                <a:cubicBezTo>
                  <a:pt x="0" y="160"/>
                  <a:pt x="0" y="160"/>
                  <a:pt x="0" y="160"/>
                </a:cubicBezTo>
                <a:cubicBezTo>
                  <a:pt x="45" y="148"/>
                  <a:pt x="45" y="148"/>
                  <a:pt x="45" y="148"/>
                </a:cubicBezTo>
                <a:cubicBezTo>
                  <a:pt x="56" y="154"/>
                  <a:pt x="68" y="157"/>
                  <a:pt x="81" y="157"/>
                </a:cubicBezTo>
                <a:cubicBezTo>
                  <a:pt x="125" y="157"/>
                  <a:pt x="160" y="122"/>
                  <a:pt x="160" y="78"/>
                </a:cubicBezTo>
                <a:cubicBezTo>
                  <a:pt x="160" y="35"/>
                  <a:pt x="125" y="0"/>
                  <a:pt x="81" y="0"/>
                </a:cubicBezTo>
                <a:close/>
                <a:moveTo>
                  <a:pt x="44" y="88"/>
                </a:moveTo>
                <a:cubicBezTo>
                  <a:pt x="38" y="88"/>
                  <a:pt x="34" y="84"/>
                  <a:pt x="34" y="78"/>
                </a:cubicBezTo>
                <a:cubicBezTo>
                  <a:pt x="34" y="72"/>
                  <a:pt x="38" y="68"/>
                  <a:pt x="44" y="68"/>
                </a:cubicBezTo>
                <a:cubicBezTo>
                  <a:pt x="50" y="68"/>
                  <a:pt x="54" y="72"/>
                  <a:pt x="54" y="78"/>
                </a:cubicBezTo>
                <a:cubicBezTo>
                  <a:pt x="54" y="84"/>
                  <a:pt x="50" y="88"/>
                  <a:pt x="44" y="88"/>
                </a:cubicBezTo>
                <a:close/>
                <a:moveTo>
                  <a:pt x="82" y="88"/>
                </a:moveTo>
                <a:cubicBezTo>
                  <a:pt x="76" y="88"/>
                  <a:pt x="71" y="84"/>
                  <a:pt x="71" y="78"/>
                </a:cubicBezTo>
                <a:cubicBezTo>
                  <a:pt x="71" y="72"/>
                  <a:pt x="76" y="68"/>
                  <a:pt x="82" y="68"/>
                </a:cubicBezTo>
                <a:cubicBezTo>
                  <a:pt x="87" y="68"/>
                  <a:pt x="92" y="72"/>
                  <a:pt x="92" y="78"/>
                </a:cubicBezTo>
                <a:cubicBezTo>
                  <a:pt x="92" y="84"/>
                  <a:pt x="87" y="88"/>
                  <a:pt x="82" y="88"/>
                </a:cubicBezTo>
                <a:close/>
                <a:moveTo>
                  <a:pt x="119" y="88"/>
                </a:moveTo>
                <a:cubicBezTo>
                  <a:pt x="114" y="88"/>
                  <a:pt x="109" y="84"/>
                  <a:pt x="109" y="78"/>
                </a:cubicBezTo>
                <a:cubicBezTo>
                  <a:pt x="109" y="72"/>
                  <a:pt x="114" y="68"/>
                  <a:pt x="119" y="68"/>
                </a:cubicBezTo>
                <a:cubicBezTo>
                  <a:pt x="125" y="68"/>
                  <a:pt x="130" y="72"/>
                  <a:pt x="130" y="78"/>
                </a:cubicBezTo>
                <a:cubicBezTo>
                  <a:pt x="130" y="84"/>
                  <a:pt x="125" y="88"/>
                  <a:pt x="119" y="88"/>
                </a:cubicBezTo>
                <a:close/>
              </a:path>
            </a:pathLst>
          </a:custGeom>
          <a:gradFill>
            <a:gsLst>
              <a:gs pos="0">
                <a:srgbClr val="52AFD8"/>
              </a:gs>
              <a:gs pos="100000">
                <a:srgbClr val="D6AED0"/>
              </a:gs>
            </a:gsLst>
            <a:lin ang="2700000" scaled="0"/>
          </a:gradFill>
          <a:ln w="9525">
            <a:noFill/>
            <a:round/>
          </a:ln>
        </p:spPr>
        <p:txBody>
          <a:bodyPr vert="horz" wrap="square" lIns="91440" tIns="45720" rIns="91440" bIns="45720" numCol="1" anchor="t" anchorCtr="0" compatLnSpc="1"/>
          <a:lstStyle/>
          <a:p>
            <a:endParaRPr lang="zh-CN" altLang="en-US">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9" name="Freeform 59">
            <a:extLst>
              <a:ext uri="{FF2B5EF4-FFF2-40B4-BE49-F238E27FC236}">
                <a16:creationId xmlns:a16="http://schemas.microsoft.com/office/drawing/2014/main" id="{3BCDB0B1-2D34-4A95-8093-6D1E29512B41}"/>
              </a:ext>
            </a:extLst>
          </p:cNvPr>
          <p:cNvSpPr>
            <a:spLocks noEditPoints="1"/>
          </p:cNvSpPr>
          <p:nvPr/>
        </p:nvSpPr>
        <p:spPr bwMode="auto">
          <a:xfrm>
            <a:off x="4615392" y="2680327"/>
            <a:ext cx="600075" cy="544513"/>
          </a:xfrm>
          <a:custGeom>
            <a:avLst/>
            <a:gdLst/>
            <a:ahLst/>
            <a:cxnLst>
              <a:cxn ang="0">
                <a:pos x="138" y="0"/>
              </a:cxn>
              <a:cxn ang="0">
                <a:pos x="22" y="0"/>
              </a:cxn>
              <a:cxn ang="0">
                <a:pos x="0" y="22"/>
              </a:cxn>
              <a:cxn ang="0">
                <a:pos x="0" y="96"/>
              </a:cxn>
              <a:cxn ang="0">
                <a:pos x="22" y="118"/>
              </a:cxn>
              <a:cxn ang="0">
                <a:pos x="97" y="118"/>
              </a:cxn>
              <a:cxn ang="0">
                <a:pos x="137" y="144"/>
              </a:cxn>
              <a:cxn ang="0">
                <a:pos x="139" y="145"/>
              </a:cxn>
              <a:cxn ang="0">
                <a:pos x="141" y="144"/>
              </a:cxn>
              <a:cxn ang="0">
                <a:pos x="143" y="141"/>
              </a:cxn>
              <a:cxn ang="0">
                <a:pos x="143" y="116"/>
              </a:cxn>
              <a:cxn ang="0">
                <a:pos x="160" y="96"/>
              </a:cxn>
              <a:cxn ang="0">
                <a:pos x="160" y="22"/>
              </a:cxn>
              <a:cxn ang="0">
                <a:pos x="138" y="0"/>
              </a:cxn>
              <a:cxn ang="0">
                <a:pos x="99" y="87"/>
              </a:cxn>
              <a:cxn ang="0">
                <a:pos x="31" y="87"/>
              </a:cxn>
              <a:cxn ang="0">
                <a:pos x="22" y="78"/>
              </a:cxn>
              <a:cxn ang="0">
                <a:pos x="31" y="69"/>
              </a:cxn>
              <a:cxn ang="0">
                <a:pos x="99" y="69"/>
              </a:cxn>
              <a:cxn ang="0">
                <a:pos x="107" y="78"/>
              </a:cxn>
              <a:cxn ang="0">
                <a:pos x="99" y="87"/>
              </a:cxn>
              <a:cxn ang="0">
                <a:pos x="129" y="51"/>
              </a:cxn>
              <a:cxn ang="0">
                <a:pos x="31" y="51"/>
              </a:cxn>
              <a:cxn ang="0">
                <a:pos x="22" y="42"/>
              </a:cxn>
              <a:cxn ang="0">
                <a:pos x="31" y="34"/>
              </a:cxn>
              <a:cxn ang="0">
                <a:pos x="129" y="34"/>
              </a:cxn>
              <a:cxn ang="0">
                <a:pos x="138" y="42"/>
              </a:cxn>
              <a:cxn ang="0">
                <a:pos x="129" y="51"/>
              </a:cxn>
            </a:cxnLst>
            <a:rect l="0" t="0" r="r" b="b"/>
            <a:pathLst>
              <a:path w="160" h="145">
                <a:moveTo>
                  <a:pt x="138" y="0"/>
                </a:moveTo>
                <a:cubicBezTo>
                  <a:pt x="22" y="0"/>
                  <a:pt x="22" y="0"/>
                  <a:pt x="22" y="0"/>
                </a:cubicBezTo>
                <a:cubicBezTo>
                  <a:pt x="10" y="0"/>
                  <a:pt x="0" y="10"/>
                  <a:pt x="0" y="22"/>
                </a:cubicBezTo>
                <a:cubicBezTo>
                  <a:pt x="0" y="96"/>
                  <a:pt x="0" y="96"/>
                  <a:pt x="0" y="96"/>
                </a:cubicBezTo>
                <a:cubicBezTo>
                  <a:pt x="0" y="108"/>
                  <a:pt x="10" y="118"/>
                  <a:pt x="22" y="118"/>
                </a:cubicBezTo>
                <a:cubicBezTo>
                  <a:pt x="97" y="118"/>
                  <a:pt x="97" y="118"/>
                  <a:pt x="97" y="118"/>
                </a:cubicBezTo>
                <a:cubicBezTo>
                  <a:pt x="137" y="144"/>
                  <a:pt x="137" y="144"/>
                  <a:pt x="137" y="144"/>
                </a:cubicBezTo>
                <a:cubicBezTo>
                  <a:pt x="137" y="145"/>
                  <a:pt x="138" y="145"/>
                  <a:pt x="139" y="145"/>
                </a:cubicBezTo>
                <a:cubicBezTo>
                  <a:pt x="140" y="145"/>
                  <a:pt x="140" y="145"/>
                  <a:pt x="141" y="144"/>
                </a:cubicBezTo>
                <a:cubicBezTo>
                  <a:pt x="142" y="144"/>
                  <a:pt x="143" y="142"/>
                  <a:pt x="143" y="141"/>
                </a:cubicBezTo>
                <a:cubicBezTo>
                  <a:pt x="143" y="116"/>
                  <a:pt x="143" y="116"/>
                  <a:pt x="143" y="116"/>
                </a:cubicBezTo>
                <a:cubicBezTo>
                  <a:pt x="151" y="113"/>
                  <a:pt x="160" y="106"/>
                  <a:pt x="160" y="96"/>
                </a:cubicBezTo>
                <a:cubicBezTo>
                  <a:pt x="160" y="22"/>
                  <a:pt x="160" y="22"/>
                  <a:pt x="160" y="22"/>
                </a:cubicBezTo>
                <a:cubicBezTo>
                  <a:pt x="160" y="10"/>
                  <a:pt x="150" y="0"/>
                  <a:pt x="138" y="0"/>
                </a:cubicBezTo>
                <a:close/>
                <a:moveTo>
                  <a:pt x="99" y="87"/>
                </a:moveTo>
                <a:cubicBezTo>
                  <a:pt x="31" y="87"/>
                  <a:pt x="31" y="87"/>
                  <a:pt x="31" y="87"/>
                </a:cubicBezTo>
                <a:cubicBezTo>
                  <a:pt x="26" y="87"/>
                  <a:pt x="22" y="83"/>
                  <a:pt x="22" y="78"/>
                </a:cubicBezTo>
                <a:cubicBezTo>
                  <a:pt x="22" y="73"/>
                  <a:pt x="26" y="69"/>
                  <a:pt x="31" y="69"/>
                </a:cubicBezTo>
                <a:cubicBezTo>
                  <a:pt x="99" y="69"/>
                  <a:pt x="99" y="69"/>
                  <a:pt x="99" y="69"/>
                </a:cubicBezTo>
                <a:cubicBezTo>
                  <a:pt x="104" y="69"/>
                  <a:pt x="107" y="73"/>
                  <a:pt x="107" y="78"/>
                </a:cubicBezTo>
                <a:cubicBezTo>
                  <a:pt x="107" y="83"/>
                  <a:pt x="104" y="87"/>
                  <a:pt x="99" y="87"/>
                </a:cubicBezTo>
                <a:close/>
                <a:moveTo>
                  <a:pt x="129" y="51"/>
                </a:moveTo>
                <a:cubicBezTo>
                  <a:pt x="31" y="51"/>
                  <a:pt x="31" y="51"/>
                  <a:pt x="31" y="51"/>
                </a:cubicBezTo>
                <a:cubicBezTo>
                  <a:pt x="26" y="51"/>
                  <a:pt x="22" y="47"/>
                  <a:pt x="22" y="42"/>
                </a:cubicBezTo>
                <a:cubicBezTo>
                  <a:pt x="22" y="38"/>
                  <a:pt x="26" y="34"/>
                  <a:pt x="31" y="34"/>
                </a:cubicBezTo>
                <a:cubicBezTo>
                  <a:pt x="129" y="34"/>
                  <a:pt x="129" y="34"/>
                  <a:pt x="129" y="34"/>
                </a:cubicBezTo>
                <a:cubicBezTo>
                  <a:pt x="134" y="34"/>
                  <a:pt x="138" y="38"/>
                  <a:pt x="138" y="42"/>
                </a:cubicBezTo>
                <a:cubicBezTo>
                  <a:pt x="138" y="47"/>
                  <a:pt x="134" y="51"/>
                  <a:pt x="129" y="51"/>
                </a:cubicBezTo>
                <a:close/>
              </a:path>
            </a:pathLst>
          </a:custGeom>
          <a:gradFill>
            <a:gsLst>
              <a:gs pos="0">
                <a:srgbClr val="52AFD8"/>
              </a:gs>
              <a:gs pos="100000">
                <a:srgbClr val="D6AED0"/>
              </a:gs>
            </a:gsLst>
            <a:lin ang="2700000" scaled="0"/>
          </a:gradFill>
          <a:ln w="9525">
            <a:noFill/>
            <a:round/>
          </a:ln>
        </p:spPr>
        <p:txBody>
          <a:bodyPr vert="horz" wrap="square" lIns="91440" tIns="45720" rIns="91440" bIns="45720" numCol="1" anchor="t" anchorCtr="0" compatLnSpc="1"/>
          <a:lstStyle/>
          <a:p>
            <a:endParaRPr lang="zh-CN" altLang="en-US">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0" name="Freeform 60">
            <a:extLst>
              <a:ext uri="{FF2B5EF4-FFF2-40B4-BE49-F238E27FC236}">
                <a16:creationId xmlns:a16="http://schemas.microsoft.com/office/drawing/2014/main" id="{10DF3C06-882E-4ED1-A474-7BBD0A79BC5B}"/>
              </a:ext>
            </a:extLst>
          </p:cNvPr>
          <p:cNvSpPr>
            <a:spLocks noEditPoints="1"/>
          </p:cNvSpPr>
          <p:nvPr/>
        </p:nvSpPr>
        <p:spPr bwMode="auto">
          <a:xfrm>
            <a:off x="7089817" y="2619815"/>
            <a:ext cx="674688" cy="674688"/>
          </a:xfrm>
          <a:custGeom>
            <a:avLst/>
            <a:gdLst/>
            <a:ahLst/>
            <a:cxnLst>
              <a:cxn ang="0">
                <a:pos x="154" y="70"/>
              </a:cxn>
              <a:cxn ang="0">
                <a:pos x="149" y="59"/>
              </a:cxn>
              <a:cxn ang="0">
                <a:pos x="164" y="40"/>
              </a:cxn>
              <a:cxn ang="0">
                <a:pos x="146" y="19"/>
              </a:cxn>
              <a:cxn ang="0">
                <a:pos x="121" y="31"/>
              </a:cxn>
              <a:cxn ang="0">
                <a:pos x="110" y="26"/>
              </a:cxn>
              <a:cxn ang="0">
                <a:pos x="101" y="0"/>
              </a:cxn>
              <a:cxn ang="0">
                <a:pos x="70" y="9"/>
              </a:cxn>
              <a:cxn ang="0">
                <a:pos x="66" y="32"/>
              </a:cxn>
              <a:cxn ang="0">
                <a:pos x="47" y="19"/>
              </a:cxn>
              <a:cxn ang="0">
                <a:pos x="19" y="34"/>
              </a:cxn>
              <a:cxn ang="0">
                <a:pos x="19" y="47"/>
              </a:cxn>
              <a:cxn ang="0">
                <a:pos x="32" y="66"/>
              </a:cxn>
              <a:cxn ang="0">
                <a:pos x="9" y="70"/>
              </a:cxn>
              <a:cxn ang="0">
                <a:pos x="0" y="101"/>
              </a:cxn>
              <a:cxn ang="0">
                <a:pos x="26" y="110"/>
              </a:cxn>
              <a:cxn ang="0">
                <a:pos x="31" y="121"/>
              </a:cxn>
              <a:cxn ang="0">
                <a:pos x="16" y="139"/>
              </a:cxn>
              <a:cxn ang="0">
                <a:pos x="34" y="161"/>
              </a:cxn>
              <a:cxn ang="0">
                <a:pos x="59" y="149"/>
              </a:cxn>
              <a:cxn ang="0">
                <a:pos x="70" y="154"/>
              </a:cxn>
              <a:cxn ang="0">
                <a:pos x="79" y="180"/>
              </a:cxn>
              <a:cxn ang="0">
                <a:pos x="110" y="171"/>
              </a:cxn>
              <a:cxn ang="0">
                <a:pos x="114" y="148"/>
              </a:cxn>
              <a:cxn ang="0">
                <a:pos x="133" y="161"/>
              </a:cxn>
              <a:cxn ang="0">
                <a:pos x="161" y="146"/>
              </a:cxn>
              <a:cxn ang="0">
                <a:pos x="161" y="133"/>
              </a:cxn>
              <a:cxn ang="0">
                <a:pos x="148" y="114"/>
              </a:cxn>
              <a:cxn ang="0">
                <a:pos x="171" y="110"/>
              </a:cxn>
              <a:cxn ang="0">
                <a:pos x="180" y="79"/>
              </a:cxn>
              <a:cxn ang="0">
                <a:pos x="90" y="113"/>
              </a:cxn>
              <a:cxn ang="0">
                <a:pos x="90" y="67"/>
              </a:cxn>
              <a:cxn ang="0">
                <a:pos x="90" y="113"/>
              </a:cxn>
            </a:cxnLst>
            <a:rect l="0" t="0" r="r" b="b"/>
            <a:pathLst>
              <a:path w="180" h="180">
                <a:moveTo>
                  <a:pt x="171" y="70"/>
                </a:moveTo>
                <a:cubicBezTo>
                  <a:pt x="154" y="70"/>
                  <a:pt x="154" y="70"/>
                  <a:pt x="154" y="70"/>
                </a:cubicBezTo>
                <a:cubicBezTo>
                  <a:pt x="151" y="70"/>
                  <a:pt x="149" y="68"/>
                  <a:pt x="148" y="66"/>
                </a:cubicBezTo>
                <a:cubicBezTo>
                  <a:pt x="147" y="63"/>
                  <a:pt x="147" y="61"/>
                  <a:pt x="149" y="59"/>
                </a:cubicBezTo>
                <a:cubicBezTo>
                  <a:pt x="161" y="47"/>
                  <a:pt x="161" y="47"/>
                  <a:pt x="161" y="47"/>
                </a:cubicBezTo>
                <a:cubicBezTo>
                  <a:pt x="163" y="45"/>
                  <a:pt x="164" y="43"/>
                  <a:pt x="164" y="40"/>
                </a:cubicBezTo>
                <a:cubicBezTo>
                  <a:pt x="164" y="38"/>
                  <a:pt x="163" y="36"/>
                  <a:pt x="161" y="34"/>
                </a:cubicBezTo>
                <a:cubicBezTo>
                  <a:pt x="146" y="19"/>
                  <a:pt x="146" y="19"/>
                  <a:pt x="146" y="19"/>
                </a:cubicBezTo>
                <a:cubicBezTo>
                  <a:pt x="142" y="15"/>
                  <a:pt x="136" y="15"/>
                  <a:pt x="133" y="19"/>
                </a:cubicBezTo>
                <a:cubicBezTo>
                  <a:pt x="121" y="31"/>
                  <a:pt x="121" y="31"/>
                  <a:pt x="121" y="31"/>
                </a:cubicBezTo>
                <a:cubicBezTo>
                  <a:pt x="119" y="32"/>
                  <a:pt x="116" y="33"/>
                  <a:pt x="114" y="32"/>
                </a:cubicBezTo>
                <a:cubicBezTo>
                  <a:pt x="111" y="31"/>
                  <a:pt x="110" y="29"/>
                  <a:pt x="110" y="26"/>
                </a:cubicBezTo>
                <a:cubicBezTo>
                  <a:pt x="110" y="9"/>
                  <a:pt x="110" y="9"/>
                  <a:pt x="110" y="9"/>
                </a:cubicBezTo>
                <a:cubicBezTo>
                  <a:pt x="110" y="4"/>
                  <a:pt x="106" y="0"/>
                  <a:pt x="101" y="0"/>
                </a:cubicBezTo>
                <a:cubicBezTo>
                  <a:pt x="79" y="0"/>
                  <a:pt x="79" y="0"/>
                  <a:pt x="79" y="0"/>
                </a:cubicBezTo>
                <a:cubicBezTo>
                  <a:pt x="74" y="0"/>
                  <a:pt x="70" y="4"/>
                  <a:pt x="70" y="9"/>
                </a:cubicBezTo>
                <a:cubicBezTo>
                  <a:pt x="70" y="26"/>
                  <a:pt x="70" y="26"/>
                  <a:pt x="70" y="26"/>
                </a:cubicBezTo>
                <a:cubicBezTo>
                  <a:pt x="70" y="29"/>
                  <a:pt x="68" y="31"/>
                  <a:pt x="66" y="32"/>
                </a:cubicBezTo>
                <a:cubicBezTo>
                  <a:pt x="63" y="33"/>
                  <a:pt x="61" y="32"/>
                  <a:pt x="59" y="31"/>
                </a:cubicBezTo>
                <a:cubicBezTo>
                  <a:pt x="47" y="19"/>
                  <a:pt x="47" y="19"/>
                  <a:pt x="47" y="19"/>
                </a:cubicBezTo>
                <a:cubicBezTo>
                  <a:pt x="43" y="15"/>
                  <a:pt x="37" y="15"/>
                  <a:pt x="34" y="19"/>
                </a:cubicBezTo>
                <a:cubicBezTo>
                  <a:pt x="19" y="34"/>
                  <a:pt x="19" y="34"/>
                  <a:pt x="19" y="34"/>
                </a:cubicBezTo>
                <a:cubicBezTo>
                  <a:pt x="17" y="36"/>
                  <a:pt x="16" y="38"/>
                  <a:pt x="16" y="40"/>
                </a:cubicBezTo>
                <a:cubicBezTo>
                  <a:pt x="16" y="43"/>
                  <a:pt x="17" y="45"/>
                  <a:pt x="19" y="47"/>
                </a:cubicBezTo>
                <a:cubicBezTo>
                  <a:pt x="31" y="59"/>
                  <a:pt x="31" y="59"/>
                  <a:pt x="31" y="59"/>
                </a:cubicBezTo>
                <a:cubicBezTo>
                  <a:pt x="32" y="61"/>
                  <a:pt x="33" y="63"/>
                  <a:pt x="32" y="66"/>
                </a:cubicBezTo>
                <a:cubicBezTo>
                  <a:pt x="31" y="68"/>
                  <a:pt x="29" y="70"/>
                  <a:pt x="26" y="70"/>
                </a:cubicBezTo>
                <a:cubicBezTo>
                  <a:pt x="9" y="70"/>
                  <a:pt x="9" y="70"/>
                  <a:pt x="9" y="70"/>
                </a:cubicBezTo>
                <a:cubicBezTo>
                  <a:pt x="4" y="70"/>
                  <a:pt x="0" y="74"/>
                  <a:pt x="0" y="79"/>
                </a:cubicBezTo>
                <a:cubicBezTo>
                  <a:pt x="0" y="101"/>
                  <a:pt x="0" y="101"/>
                  <a:pt x="0" y="101"/>
                </a:cubicBezTo>
                <a:cubicBezTo>
                  <a:pt x="0" y="106"/>
                  <a:pt x="4" y="110"/>
                  <a:pt x="9" y="110"/>
                </a:cubicBezTo>
                <a:cubicBezTo>
                  <a:pt x="26" y="110"/>
                  <a:pt x="26" y="110"/>
                  <a:pt x="26" y="110"/>
                </a:cubicBezTo>
                <a:cubicBezTo>
                  <a:pt x="29" y="110"/>
                  <a:pt x="31" y="111"/>
                  <a:pt x="32" y="114"/>
                </a:cubicBezTo>
                <a:cubicBezTo>
                  <a:pt x="33" y="116"/>
                  <a:pt x="32" y="119"/>
                  <a:pt x="31" y="121"/>
                </a:cubicBezTo>
                <a:cubicBezTo>
                  <a:pt x="19" y="133"/>
                  <a:pt x="19" y="133"/>
                  <a:pt x="19" y="133"/>
                </a:cubicBezTo>
                <a:cubicBezTo>
                  <a:pt x="17" y="135"/>
                  <a:pt x="16" y="137"/>
                  <a:pt x="16" y="139"/>
                </a:cubicBezTo>
                <a:cubicBezTo>
                  <a:pt x="16" y="142"/>
                  <a:pt x="17" y="144"/>
                  <a:pt x="19" y="146"/>
                </a:cubicBezTo>
                <a:cubicBezTo>
                  <a:pt x="34" y="161"/>
                  <a:pt x="34" y="161"/>
                  <a:pt x="34" y="161"/>
                </a:cubicBezTo>
                <a:cubicBezTo>
                  <a:pt x="37" y="165"/>
                  <a:pt x="43" y="165"/>
                  <a:pt x="47" y="161"/>
                </a:cubicBezTo>
                <a:cubicBezTo>
                  <a:pt x="59" y="149"/>
                  <a:pt x="59" y="149"/>
                  <a:pt x="59" y="149"/>
                </a:cubicBezTo>
                <a:cubicBezTo>
                  <a:pt x="61" y="147"/>
                  <a:pt x="63" y="147"/>
                  <a:pt x="66" y="148"/>
                </a:cubicBezTo>
                <a:cubicBezTo>
                  <a:pt x="68" y="149"/>
                  <a:pt x="70" y="151"/>
                  <a:pt x="70" y="154"/>
                </a:cubicBezTo>
                <a:cubicBezTo>
                  <a:pt x="70" y="171"/>
                  <a:pt x="70" y="171"/>
                  <a:pt x="70" y="171"/>
                </a:cubicBezTo>
                <a:cubicBezTo>
                  <a:pt x="70" y="176"/>
                  <a:pt x="74" y="180"/>
                  <a:pt x="79" y="180"/>
                </a:cubicBezTo>
                <a:cubicBezTo>
                  <a:pt x="101" y="180"/>
                  <a:pt x="101" y="180"/>
                  <a:pt x="101" y="180"/>
                </a:cubicBezTo>
                <a:cubicBezTo>
                  <a:pt x="106" y="180"/>
                  <a:pt x="110" y="176"/>
                  <a:pt x="110" y="171"/>
                </a:cubicBezTo>
                <a:cubicBezTo>
                  <a:pt x="110" y="154"/>
                  <a:pt x="110" y="154"/>
                  <a:pt x="110" y="154"/>
                </a:cubicBezTo>
                <a:cubicBezTo>
                  <a:pt x="110" y="151"/>
                  <a:pt x="111" y="149"/>
                  <a:pt x="114" y="148"/>
                </a:cubicBezTo>
                <a:cubicBezTo>
                  <a:pt x="116" y="147"/>
                  <a:pt x="119" y="147"/>
                  <a:pt x="121" y="149"/>
                </a:cubicBezTo>
                <a:cubicBezTo>
                  <a:pt x="133" y="161"/>
                  <a:pt x="133" y="161"/>
                  <a:pt x="133" y="161"/>
                </a:cubicBezTo>
                <a:cubicBezTo>
                  <a:pt x="136" y="165"/>
                  <a:pt x="142" y="165"/>
                  <a:pt x="146" y="161"/>
                </a:cubicBezTo>
                <a:cubicBezTo>
                  <a:pt x="161" y="146"/>
                  <a:pt x="161" y="146"/>
                  <a:pt x="161" y="146"/>
                </a:cubicBezTo>
                <a:cubicBezTo>
                  <a:pt x="163" y="144"/>
                  <a:pt x="164" y="142"/>
                  <a:pt x="164" y="139"/>
                </a:cubicBezTo>
                <a:cubicBezTo>
                  <a:pt x="164" y="137"/>
                  <a:pt x="163" y="135"/>
                  <a:pt x="161" y="133"/>
                </a:cubicBezTo>
                <a:cubicBezTo>
                  <a:pt x="149" y="121"/>
                  <a:pt x="149" y="121"/>
                  <a:pt x="149" y="121"/>
                </a:cubicBezTo>
                <a:cubicBezTo>
                  <a:pt x="147" y="119"/>
                  <a:pt x="147" y="116"/>
                  <a:pt x="148" y="114"/>
                </a:cubicBezTo>
                <a:cubicBezTo>
                  <a:pt x="149" y="111"/>
                  <a:pt x="151" y="110"/>
                  <a:pt x="154" y="110"/>
                </a:cubicBezTo>
                <a:cubicBezTo>
                  <a:pt x="171" y="110"/>
                  <a:pt x="171" y="110"/>
                  <a:pt x="171" y="110"/>
                </a:cubicBezTo>
                <a:cubicBezTo>
                  <a:pt x="176" y="110"/>
                  <a:pt x="180" y="106"/>
                  <a:pt x="180" y="101"/>
                </a:cubicBezTo>
                <a:cubicBezTo>
                  <a:pt x="180" y="79"/>
                  <a:pt x="180" y="79"/>
                  <a:pt x="180" y="79"/>
                </a:cubicBezTo>
                <a:cubicBezTo>
                  <a:pt x="180" y="74"/>
                  <a:pt x="176" y="70"/>
                  <a:pt x="171" y="70"/>
                </a:cubicBezTo>
                <a:close/>
                <a:moveTo>
                  <a:pt x="90" y="113"/>
                </a:moveTo>
                <a:cubicBezTo>
                  <a:pt x="77" y="113"/>
                  <a:pt x="67" y="103"/>
                  <a:pt x="67" y="90"/>
                </a:cubicBezTo>
                <a:cubicBezTo>
                  <a:pt x="67" y="77"/>
                  <a:pt x="77" y="67"/>
                  <a:pt x="90" y="67"/>
                </a:cubicBezTo>
                <a:cubicBezTo>
                  <a:pt x="103" y="67"/>
                  <a:pt x="113" y="77"/>
                  <a:pt x="113" y="90"/>
                </a:cubicBezTo>
                <a:cubicBezTo>
                  <a:pt x="113" y="103"/>
                  <a:pt x="103" y="113"/>
                  <a:pt x="90" y="113"/>
                </a:cubicBezTo>
                <a:close/>
              </a:path>
            </a:pathLst>
          </a:custGeom>
          <a:gradFill>
            <a:gsLst>
              <a:gs pos="0">
                <a:srgbClr val="52AFD8"/>
              </a:gs>
              <a:gs pos="100000">
                <a:srgbClr val="D6AED0"/>
              </a:gs>
            </a:gsLst>
            <a:lin ang="2700000" scaled="0"/>
          </a:gradFill>
          <a:ln w="9525">
            <a:noFill/>
            <a:round/>
          </a:ln>
        </p:spPr>
        <p:txBody>
          <a:bodyPr vert="horz" wrap="square" lIns="91440" tIns="45720" rIns="91440" bIns="45720" numCol="1" anchor="t" anchorCtr="0" compatLnSpc="1"/>
          <a:lstStyle/>
          <a:p>
            <a:endParaRPr lang="zh-CN" altLang="en-US">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1" name="文本框 10">
            <a:extLst>
              <a:ext uri="{FF2B5EF4-FFF2-40B4-BE49-F238E27FC236}">
                <a16:creationId xmlns:a16="http://schemas.microsoft.com/office/drawing/2014/main" id="{93971FB1-6EDB-4999-9BFA-BF4E54533F01}"/>
              </a:ext>
            </a:extLst>
          </p:cNvPr>
          <p:cNvSpPr txBox="1"/>
          <p:nvPr/>
        </p:nvSpPr>
        <p:spPr>
          <a:xfrm>
            <a:off x="1189309" y="4473033"/>
            <a:ext cx="2389842"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here.</a:t>
            </a:r>
          </a:p>
        </p:txBody>
      </p:sp>
      <p:sp>
        <p:nvSpPr>
          <p:cNvPr id="12" name="文本框 11">
            <a:extLst>
              <a:ext uri="{FF2B5EF4-FFF2-40B4-BE49-F238E27FC236}">
                <a16:creationId xmlns:a16="http://schemas.microsoft.com/office/drawing/2014/main" id="{0CAE50A7-0D83-4489-BE08-4873E354413D}"/>
              </a:ext>
            </a:extLst>
          </p:cNvPr>
          <p:cNvSpPr txBox="1"/>
          <p:nvPr/>
        </p:nvSpPr>
        <p:spPr>
          <a:xfrm>
            <a:off x="1100650" y="3893913"/>
            <a:ext cx="2478500"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2400" dirty="0">
                <a:solidFill>
                  <a:schemeClr val="tx1">
                    <a:lumMod val="65000"/>
                    <a:lumOff val="35000"/>
                  </a:schemeClr>
                </a:solidFill>
                <a:latin typeface="字魂58号-创中黑" panose="00000500000000000000" pitchFamily="2" charset="-122"/>
                <a:ea typeface="字魂58号-创中黑" panose="00000500000000000000" pitchFamily="2" charset="-122"/>
              </a:rPr>
              <a:t>输入标题</a:t>
            </a:r>
          </a:p>
        </p:txBody>
      </p:sp>
      <p:sp>
        <p:nvSpPr>
          <p:cNvPr id="13" name="文本框 12">
            <a:extLst>
              <a:ext uri="{FF2B5EF4-FFF2-40B4-BE49-F238E27FC236}">
                <a16:creationId xmlns:a16="http://schemas.microsoft.com/office/drawing/2014/main" id="{1038A4D5-6436-43D2-9953-81C84DC1A0E5}"/>
              </a:ext>
            </a:extLst>
          </p:cNvPr>
          <p:cNvSpPr txBox="1"/>
          <p:nvPr/>
        </p:nvSpPr>
        <p:spPr>
          <a:xfrm>
            <a:off x="3799821" y="4497311"/>
            <a:ext cx="2389842"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here.</a:t>
            </a:r>
          </a:p>
        </p:txBody>
      </p:sp>
      <p:sp>
        <p:nvSpPr>
          <p:cNvPr id="14" name="文本框 13">
            <a:extLst>
              <a:ext uri="{FF2B5EF4-FFF2-40B4-BE49-F238E27FC236}">
                <a16:creationId xmlns:a16="http://schemas.microsoft.com/office/drawing/2014/main" id="{42F19B46-A96A-49A9-9249-D85AB9ABD321}"/>
              </a:ext>
            </a:extLst>
          </p:cNvPr>
          <p:cNvSpPr txBox="1"/>
          <p:nvPr/>
        </p:nvSpPr>
        <p:spPr>
          <a:xfrm>
            <a:off x="3711162" y="3918191"/>
            <a:ext cx="2478500"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2400" dirty="0">
                <a:solidFill>
                  <a:schemeClr val="tx1">
                    <a:lumMod val="65000"/>
                    <a:lumOff val="35000"/>
                  </a:schemeClr>
                </a:solidFill>
                <a:latin typeface="字魂58号-创中黑" panose="00000500000000000000" pitchFamily="2" charset="-122"/>
                <a:ea typeface="字魂58号-创中黑" panose="00000500000000000000" pitchFamily="2" charset="-122"/>
              </a:rPr>
              <a:t>输入标题</a:t>
            </a:r>
          </a:p>
        </p:txBody>
      </p:sp>
      <p:sp>
        <p:nvSpPr>
          <p:cNvPr id="15" name="文本框 14">
            <a:extLst>
              <a:ext uri="{FF2B5EF4-FFF2-40B4-BE49-F238E27FC236}">
                <a16:creationId xmlns:a16="http://schemas.microsoft.com/office/drawing/2014/main" id="{61E373D0-EA9B-4CD2-A0B6-273DA6B6C031}"/>
              </a:ext>
            </a:extLst>
          </p:cNvPr>
          <p:cNvSpPr txBox="1"/>
          <p:nvPr/>
        </p:nvSpPr>
        <p:spPr>
          <a:xfrm>
            <a:off x="6311361" y="4520471"/>
            <a:ext cx="2389842"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here.</a:t>
            </a:r>
          </a:p>
        </p:txBody>
      </p:sp>
      <p:sp>
        <p:nvSpPr>
          <p:cNvPr id="16" name="文本框 15">
            <a:extLst>
              <a:ext uri="{FF2B5EF4-FFF2-40B4-BE49-F238E27FC236}">
                <a16:creationId xmlns:a16="http://schemas.microsoft.com/office/drawing/2014/main" id="{D6BF3F13-89C4-48C5-8ADC-CA59F36F562B}"/>
              </a:ext>
            </a:extLst>
          </p:cNvPr>
          <p:cNvSpPr txBox="1"/>
          <p:nvPr/>
        </p:nvSpPr>
        <p:spPr>
          <a:xfrm>
            <a:off x="6222702" y="3941351"/>
            <a:ext cx="2478500"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2400" dirty="0">
                <a:solidFill>
                  <a:schemeClr val="tx1">
                    <a:lumMod val="65000"/>
                    <a:lumOff val="35000"/>
                  </a:schemeClr>
                </a:solidFill>
                <a:latin typeface="字魂58号-创中黑" panose="00000500000000000000" pitchFamily="2" charset="-122"/>
                <a:ea typeface="字魂58号-创中黑" panose="00000500000000000000" pitchFamily="2" charset="-122"/>
              </a:rPr>
              <a:t>输入标题</a:t>
            </a:r>
          </a:p>
        </p:txBody>
      </p:sp>
      <p:sp>
        <p:nvSpPr>
          <p:cNvPr id="17" name="文本框 16">
            <a:extLst>
              <a:ext uri="{FF2B5EF4-FFF2-40B4-BE49-F238E27FC236}">
                <a16:creationId xmlns:a16="http://schemas.microsoft.com/office/drawing/2014/main" id="{CB0A6B52-B997-4966-8BC9-EC8E363BBC6A}"/>
              </a:ext>
            </a:extLst>
          </p:cNvPr>
          <p:cNvSpPr txBox="1"/>
          <p:nvPr/>
        </p:nvSpPr>
        <p:spPr>
          <a:xfrm>
            <a:off x="8906175" y="4524139"/>
            <a:ext cx="2389842"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65000"/>
                    <a:lumOff val="35000"/>
                  </a:schemeClr>
                </a:solidFill>
                <a:latin typeface="字魂58号-创中黑" panose="00000500000000000000" pitchFamily="2" charset="-122"/>
                <a:ea typeface="字魂58号-创中黑" panose="00000500000000000000" pitchFamily="2" charset="-122"/>
                <a:sym typeface="+mn-ea"/>
              </a:rPr>
              <a:t> enter text here.</a:t>
            </a:r>
          </a:p>
        </p:txBody>
      </p:sp>
      <p:sp>
        <p:nvSpPr>
          <p:cNvPr id="18" name="文本框 17">
            <a:extLst>
              <a:ext uri="{FF2B5EF4-FFF2-40B4-BE49-F238E27FC236}">
                <a16:creationId xmlns:a16="http://schemas.microsoft.com/office/drawing/2014/main" id="{3749CFA6-22F0-4D9B-83D2-7055224259CD}"/>
              </a:ext>
            </a:extLst>
          </p:cNvPr>
          <p:cNvSpPr txBox="1"/>
          <p:nvPr/>
        </p:nvSpPr>
        <p:spPr>
          <a:xfrm>
            <a:off x="8817516" y="3945019"/>
            <a:ext cx="2478500"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2400" dirty="0">
                <a:solidFill>
                  <a:schemeClr val="tx1">
                    <a:lumMod val="65000"/>
                    <a:lumOff val="35000"/>
                  </a:schemeClr>
                </a:solidFill>
                <a:latin typeface="字魂58号-创中黑" panose="00000500000000000000" pitchFamily="2" charset="-122"/>
                <a:ea typeface="字魂58号-创中黑" panose="00000500000000000000" pitchFamily="2" charset="-122"/>
              </a:rPr>
              <a:t>输入标题</a:t>
            </a:r>
          </a:p>
        </p:txBody>
      </p:sp>
    </p:spTree>
    <p:extLst>
      <p:ext uri="{BB962C8B-B14F-4D97-AF65-F5344CB8AC3E}">
        <p14:creationId xmlns:p14="http://schemas.microsoft.com/office/powerpoint/2010/main" val="12998243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1000"/>
                                        <p:tgtEl>
                                          <p:spTgt spid="7"/>
                                        </p:tgtEl>
                                      </p:cBhvr>
                                    </p:animEffect>
                                    <p:anim calcmode="lin" valueType="num">
                                      <p:cBhvr>
                                        <p:cTn id="31" dur="1000" fill="hold"/>
                                        <p:tgtEl>
                                          <p:spTgt spid="7"/>
                                        </p:tgtEl>
                                        <p:attrNameLst>
                                          <p:attrName>ppt_x</p:attrName>
                                        </p:attrNameLst>
                                      </p:cBhvr>
                                      <p:tavLst>
                                        <p:tav tm="0">
                                          <p:val>
                                            <p:strVal val="#ppt_x"/>
                                          </p:val>
                                        </p:tav>
                                        <p:tav tm="100000">
                                          <p:val>
                                            <p:strVal val="#ppt_x"/>
                                          </p:val>
                                        </p:tav>
                                      </p:tavLst>
                                    </p:anim>
                                    <p:anim calcmode="lin" valueType="num">
                                      <p:cBhvr>
                                        <p:cTn id="32" dur="1000" fill="hold"/>
                                        <p:tgtEl>
                                          <p:spTgt spid="7"/>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1000"/>
                                        <p:tgtEl>
                                          <p:spTgt spid="8"/>
                                        </p:tgtEl>
                                      </p:cBhvr>
                                    </p:animEffect>
                                    <p:anim calcmode="lin" valueType="num">
                                      <p:cBhvr>
                                        <p:cTn id="36" dur="1000" fill="hold"/>
                                        <p:tgtEl>
                                          <p:spTgt spid="8"/>
                                        </p:tgtEl>
                                        <p:attrNameLst>
                                          <p:attrName>ppt_x</p:attrName>
                                        </p:attrNameLst>
                                      </p:cBhvr>
                                      <p:tavLst>
                                        <p:tav tm="0">
                                          <p:val>
                                            <p:strVal val="#ppt_x"/>
                                          </p:val>
                                        </p:tav>
                                        <p:tav tm="100000">
                                          <p:val>
                                            <p:strVal val="#ppt_x"/>
                                          </p:val>
                                        </p:tav>
                                      </p:tavLst>
                                    </p:anim>
                                    <p:anim calcmode="lin" valueType="num">
                                      <p:cBhvr>
                                        <p:cTn id="37" dur="1000" fill="hold"/>
                                        <p:tgtEl>
                                          <p:spTgt spid="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1000"/>
                                        <p:tgtEl>
                                          <p:spTgt spid="9"/>
                                        </p:tgtEl>
                                      </p:cBhvr>
                                    </p:animEffect>
                                    <p:anim calcmode="lin" valueType="num">
                                      <p:cBhvr>
                                        <p:cTn id="41" dur="1000" fill="hold"/>
                                        <p:tgtEl>
                                          <p:spTgt spid="9"/>
                                        </p:tgtEl>
                                        <p:attrNameLst>
                                          <p:attrName>ppt_x</p:attrName>
                                        </p:attrNameLst>
                                      </p:cBhvr>
                                      <p:tavLst>
                                        <p:tav tm="0">
                                          <p:val>
                                            <p:strVal val="#ppt_x"/>
                                          </p:val>
                                        </p:tav>
                                        <p:tav tm="100000">
                                          <p:val>
                                            <p:strVal val="#ppt_x"/>
                                          </p:val>
                                        </p:tav>
                                      </p:tavLst>
                                    </p:anim>
                                    <p:anim calcmode="lin" valueType="num">
                                      <p:cBhvr>
                                        <p:cTn id="42" dur="1000" fill="hold"/>
                                        <p:tgtEl>
                                          <p:spTgt spid="9"/>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fade">
                                      <p:cBhvr>
                                        <p:cTn id="45" dur="1000"/>
                                        <p:tgtEl>
                                          <p:spTgt spid="10"/>
                                        </p:tgtEl>
                                      </p:cBhvr>
                                    </p:animEffect>
                                    <p:anim calcmode="lin" valueType="num">
                                      <p:cBhvr>
                                        <p:cTn id="46" dur="1000" fill="hold"/>
                                        <p:tgtEl>
                                          <p:spTgt spid="10"/>
                                        </p:tgtEl>
                                        <p:attrNameLst>
                                          <p:attrName>ppt_x</p:attrName>
                                        </p:attrNameLst>
                                      </p:cBhvr>
                                      <p:tavLst>
                                        <p:tav tm="0">
                                          <p:val>
                                            <p:strVal val="#ppt_x"/>
                                          </p:val>
                                        </p:tav>
                                        <p:tav tm="100000">
                                          <p:val>
                                            <p:strVal val="#ppt_x"/>
                                          </p:val>
                                        </p:tav>
                                      </p:tavLst>
                                    </p:anim>
                                    <p:anim calcmode="lin" valueType="num">
                                      <p:cBhvr>
                                        <p:cTn id="47" dur="1000" fill="hold"/>
                                        <p:tgtEl>
                                          <p:spTgt spid="10"/>
                                        </p:tgtEl>
                                        <p:attrNameLst>
                                          <p:attrName>ppt_y</p:attrName>
                                        </p:attrNameLst>
                                      </p:cBhvr>
                                      <p:tavLst>
                                        <p:tav tm="0">
                                          <p:val>
                                            <p:strVal val="#ppt_y+.1"/>
                                          </p:val>
                                        </p:tav>
                                        <p:tav tm="100000">
                                          <p:val>
                                            <p:strVal val="#ppt_y"/>
                                          </p:val>
                                        </p:tav>
                                      </p:tavLst>
                                    </p:anim>
                                  </p:childTnLst>
                                </p:cTn>
                              </p:par>
                            </p:childTnLst>
                          </p:cTn>
                        </p:par>
                        <p:par>
                          <p:cTn id="48" fill="hold">
                            <p:stCondLst>
                              <p:cond delay="1000"/>
                            </p:stCondLst>
                            <p:childTnLst>
                              <p:par>
                                <p:cTn id="49" presetID="12" presetClass="entr" presetSubtype="4" fill="hold" grpId="0" nodeType="afterEffect">
                                  <p:stCondLst>
                                    <p:cond delay="0"/>
                                  </p:stCondLst>
                                  <p:childTnLst>
                                    <p:set>
                                      <p:cBhvr>
                                        <p:cTn id="50" dur="1" fill="hold">
                                          <p:stCondLst>
                                            <p:cond delay="0"/>
                                          </p:stCondLst>
                                        </p:cTn>
                                        <p:tgtEl>
                                          <p:spTgt spid="12"/>
                                        </p:tgtEl>
                                        <p:attrNameLst>
                                          <p:attrName>style.visibility</p:attrName>
                                        </p:attrNameLst>
                                      </p:cBhvr>
                                      <p:to>
                                        <p:strVal val="visible"/>
                                      </p:to>
                                    </p:set>
                                    <p:anim calcmode="lin" valueType="num">
                                      <p:cBhvr additive="base">
                                        <p:cTn id="51" dur="500"/>
                                        <p:tgtEl>
                                          <p:spTgt spid="12"/>
                                        </p:tgtEl>
                                        <p:attrNameLst>
                                          <p:attrName>ppt_y</p:attrName>
                                        </p:attrNameLst>
                                      </p:cBhvr>
                                      <p:tavLst>
                                        <p:tav tm="0">
                                          <p:val>
                                            <p:strVal val="#ppt_y+#ppt_h*1.125000"/>
                                          </p:val>
                                        </p:tav>
                                        <p:tav tm="100000">
                                          <p:val>
                                            <p:strVal val="#ppt_y"/>
                                          </p:val>
                                        </p:tav>
                                      </p:tavLst>
                                    </p:anim>
                                    <p:animEffect transition="in" filter="wipe(up)">
                                      <p:cBhvr>
                                        <p:cTn id="52" dur="500"/>
                                        <p:tgtEl>
                                          <p:spTgt spid="12"/>
                                        </p:tgtEl>
                                      </p:cBhvr>
                                    </p:animEffect>
                                  </p:childTnLst>
                                </p:cTn>
                              </p:par>
                            </p:childTnLst>
                          </p:cTn>
                        </p:par>
                        <p:par>
                          <p:cTn id="53" fill="hold">
                            <p:stCondLst>
                              <p:cond delay="1500"/>
                            </p:stCondLst>
                            <p:childTnLst>
                              <p:par>
                                <p:cTn id="54" presetID="12" presetClass="entr" presetSubtype="4" fill="hold" grpId="0" nodeType="afterEffect">
                                  <p:stCondLst>
                                    <p:cond delay="0"/>
                                  </p:stCondLst>
                                  <p:childTnLst>
                                    <p:set>
                                      <p:cBhvr>
                                        <p:cTn id="55" dur="1" fill="hold">
                                          <p:stCondLst>
                                            <p:cond delay="0"/>
                                          </p:stCondLst>
                                        </p:cTn>
                                        <p:tgtEl>
                                          <p:spTgt spid="11"/>
                                        </p:tgtEl>
                                        <p:attrNameLst>
                                          <p:attrName>style.visibility</p:attrName>
                                        </p:attrNameLst>
                                      </p:cBhvr>
                                      <p:to>
                                        <p:strVal val="visible"/>
                                      </p:to>
                                    </p:set>
                                    <p:anim calcmode="lin" valueType="num">
                                      <p:cBhvr additive="base">
                                        <p:cTn id="56" dur="500"/>
                                        <p:tgtEl>
                                          <p:spTgt spid="11"/>
                                        </p:tgtEl>
                                        <p:attrNameLst>
                                          <p:attrName>ppt_y</p:attrName>
                                        </p:attrNameLst>
                                      </p:cBhvr>
                                      <p:tavLst>
                                        <p:tav tm="0">
                                          <p:val>
                                            <p:strVal val="#ppt_y+#ppt_h*1.125000"/>
                                          </p:val>
                                        </p:tav>
                                        <p:tav tm="100000">
                                          <p:val>
                                            <p:strVal val="#ppt_y"/>
                                          </p:val>
                                        </p:tav>
                                      </p:tavLst>
                                    </p:anim>
                                    <p:animEffect transition="in" filter="wipe(up)">
                                      <p:cBhvr>
                                        <p:cTn id="57" dur="500"/>
                                        <p:tgtEl>
                                          <p:spTgt spid="11"/>
                                        </p:tgtEl>
                                      </p:cBhvr>
                                    </p:animEffect>
                                  </p:childTnLst>
                                </p:cTn>
                              </p:par>
                            </p:childTnLst>
                          </p:cTn>
                        </p:par>
                        <p:par>
                          <p:cTn id="58" fill="hold">
                            <p:stCondLst>
                              <p:cond delay="2000"/>
                            </p:stCondLst>
                            <p:childTnLst>
                              <p:par>
                                <p:cTn id="59" presetID="12" presetClass="entr" presetSubtype="4" fill="hold" grpId="0" nodeType="afterEffect">
                                  <p:stCondLst>
                                    <p:cond delay="0"/>
                                  </p:stCondLst>
                                  <p:childTnLst>
                                    <p:set>
                                      <p:cBhvr>
                                        <p:cTn id="60" dur="1" fill="hold">
                                          <p:stCondLst>
                                            <p:cond delay="0"/>
                                          </p:stCondLst>
                                        </p:cTn>
                                        <p:tgtEl>
                                          <p:spTgt spid="14"/>
                                        </p:tgtEl>
                                        <p:attrNameLst>
                                          <p:attrName>style.visibility</p:attrName>
                                        </p:attrNameLst>
                                      </p:cBhvr>
                                      <p:to>
                                        <p:strVal val="visible"/>
                                      </p:to>
                                    </p:set>
                                    <p:anim calcmode="lin" valueType="num">
                                      <p:cBhvr additive="base">
                                        <p:cTn id="61" dur="500"/>
                                        <p:tgtEl>
                                          <p:spTgt spid="14"/>
                                        </p:tgtEl>
                                        <p:attrNameLst>
                                          <p:attrName>ppt_y</p:attrName>
                                        </p:attrNameLst>
                                      </p:cBhvr>
                                      <p:tavLst>
                                        <p:tav tm="0">
                                          <p:val>
                                            <p:strVal val="#ppt_y+#ppt_h*1.125000"/>
                                          </p:val>
                                        </p:tav>
                                        <p:tav tm="100000">
                                          <p:val>
                                            <p:strVal val="#ppt_y"/>
                                          </p:val>
                                        </p:tav>
                                      </p:tavLst>
                                    </p:anim>
                                    <p:animEffect transition="in" filter="wipe(up)">
                                      <p:cBhvr>
                                        <p:cTn id="62" dur="500"/>
                                        <p:tgtEl>
                                          <p:spTgt spid="14"/>
                                        </p:tgtEl>
                                      </p:cBhvr>
                                    </p:animEffect>
                                  </p:childTnLst>
                                </p:cTn>
                              </p:par>
                            </p:childTnLst>
                          </p:cTn>
                        </p:par>
                        <p:par>
                          <p:cTn id="63" fill="hold">
                            <p:stCondLst>
                              <p:cond delay="2500"/>
                            </p:stCondLst>
                            <p:childTnLst>
                              <p:par>
                                <p:cTn id="64" presetID="12" presetClass="entr" presetSubtype="4" fill="hold" grpId="0" nodeType="afterEffect">
                                  <p:stCondLst>
                                    <p:cond delay="0"/>
                                  </p:stCondLst>
                                  <p:childTnLst>
                                    <p:set>
                                      <p:cBhvr>
                                        <p:cTn id="65" dur="1" fill="hold">
                                          <p:stCondLst>
                                            <p:cond delay="0"/>
                                          </p:stCondLst>
                                        </p:cTn>
                                        <p:tgtEl>
                                          <p:spTgt spid="13"/>
                                        </p:tgtEl>
                                        <p:attrNameLst>
                                          <p:attrName>style.visibility</p:attrName>
                                        </p:attrNameLst>
                                      </p:cBhvr>
                                      <p:to>
                                        <p:strVal val="visible"/>
                                      </p:to>
                                    </p:set>
                                    <p:anim calcmode="lin" valueType="num">
                                      <p:cBhvr additive="base">
                                        <p:cTn id="66" dur="500"/>
                                        <p:tgtEl>
                                          <p:spTgt spid="13"/>
                                        </p:tgtEl>
                                        <p:attrNameLst>
                                          <p:attrName>ppt_y</p:attrName>
                                        </p:attrNameLst>
                                      </p:cBhvr>
                                      <p:tavLst>
                                        <p:tav tm="0">
                                          <p:val>
                                            <p:strVal val="#ppt_y+#ppt_h*1.125000"/>
                                          </p:val>
                                        </p:tav>
                                        <p:tav tm="100000">
                                          <p:val>
                                            <p:strVal val="#ppt_y"/>
                                          </p:val>
                                        </p:tav>
                                      </p:tavLst>
                                    </p:anim>
                                    <p:animEffect transition="in" filter="wipe(up)">
                                      <p:cBhvr>
                                        <p:cTn id="67" dur="500"/>
                                        <p:tgtEl>
                                          <p:spTgt spid="13"/>
                                        </p:tgtEl>
                                      </p:cBhvr>
                                    </p:animEffect>
                                  </p:childTnLst>
                                </p:cTn>
                              </p:par>
                            </p:childTnLst>
                          </p:cTn>
                        </p:par>
                        <p:par>
                          <p:cTn id="68" fill="hold">
                            <p:stCondLst>
                              <p:cond delay="3000"/>
                            </p:stCondLst>
                            <p:childTnLst>
                              <p:par>
                                <p:cTn id="69" presetID="12" presetClass="entr" presetSubtype="4" fill="hold" grpId="0" nodeType="afterEffect">
                                  <p:stCondLst>
                                    <p:cond delay="0"/>
                                  </p:stCondLst>
                                  <p:childTnLst>
                                    <p:set>
                                      <p:cBhvr>
                                        <p:cTn id="70" dur="1" fill="hold">
                                          <p:stCondLst>
                                            <p:cond delay="0"/>
                                          </p:stCondLst>
                                        </p:cTn>
                                        <p:tgtEl>
                                          <p:spTgt spid="16"/>
                                        </p:tgtEl>
                                        <p:attrNameLst>
                                          <p:attrName>style.visibility</p:attrName>
                                        </p:attrNameLst>
                                      </p:cBhvr>
                                      <p:to>
                                        <p:strVal val="visible"/>
                                      </p:to>
                                    </p:set>
                                    <p:anim calcmode="lin" valueType="num">
                                      <p:cBhvr additive="base">
                                        <p:cTn id="71" dur="500"/>
                                        <p:tgtEl>
                                          <p:spTgt spid="16"/>
                                        </p:tgtEl>
                                        <p:attrNameLst>
                                          <p:attrName>ppt_y</p:attrName>
                                        </p:attrNameLst>
                                      </p:cBhvr>
                                      <p:tavLst>
                                        <p:tav tm="0">
                                          <p:val>
                                            <p:strVal val="#ppt_y+#ppt_h*1.125000"/>
                                          </p:val>
                                        </p:tav>
                                        <p:tav tm="100000">
                                          <p:val>
                                            <p:strVal val="#ppt_y"/>
                                          </p:val>
                                        </p:tav>
                                      </p:tavLst>
                                    </p:anim>
                                    <p:animEffect transition="in" filter="wipe(up)">
                                      <p:cBhvr>
                                        <p:cTn id="72" dur="500"/>
                                        <p:tgtEl>
                                          <p:spTgt spid="16"/>
                                        </p:tgtEl>
                                      </p:cBhvr>
                                    </p:animEffect>
                                  </p:childTnLst>
                                </p:cTn>
                              </p:par>
                            </p:childTnLst>
                          </p:cTn>
                        </p:par>
                        <p:par>
                          <p:cTn id="73" fill="hold">
                            <p:stCondLst>
                              <p:cond delay="3500"/>
                            </p:stCondLst>
                            <p:childTnLst>
                              <p:par>
                                <p:cTn id="74" presetID="12" presetClass="entr" presetSubtype="4" fill="hold" grpId="0" nodeType="afterEffect">
                                  <p:stCondLst>
                                    <p:cond delay="0"/>
                                  </p:stCondLst>
                                  <p:childTnLst>
                                    <p:set>
                                      <p:cBhvr>
                                        <p:cTn id="75" dur="1" fill="hold">
                                          <p:stCondLst>
                                            <p:cond delay="0"/>
                                          </p:stCondLst>
                                        </p:cTn>
                                        <p:tgtEl>
                                          <p:spTgt spid="15"/>
                                        </p:tgtEl>
                                        <p:attrNameLst>
                                          <p:attrName>style.visibility</p:attrName>
                                        </p:attrNameLst>
                                      </p:cBhvr>
                                      <p:to>
                                        <p:strVal val="visible"/>
                                      </p:to>
                                    </p:set>
                                    <p:anim calcmode="lin" valueType="num">
                                      <p:cBhvr additive="base">
                                        <p:cTn id="76" dur="500"/>
                                        <p:tgtEl>
                                          <p:spTgt spid="15"/>
                                        </p:tgtEl>
                                        <p:attrNameLst>
                                          <p:attrName>ppt_y</p:attrName>
                                        </p:attrNameLst>
                                      </p:cBhvr>
                                      <p:tavLst>
                                        <p:tav tm="0">
                                          <p:val>
                                            <p:strVal val="#ppt_y+#ppt_h*1.125000"/>
                                          </p:val>
                                        </p:tav>
                                        <p:tav tm="100000">
                                          <p:val>
                                            <p:strVal val="#ppt_y"/>
                                          </p:val>
                                        </p:tav>
                                      </p:tavLst>
                                    </p:anim>
                                    <p:animEffect transition="in" filter="wipe(up)">
                                      <p:cBhvr>
                                        <p:cTn id="77" dur="500"/>
                                        <p:tgtEl>
                                          <p:spTgt spid="15"/>
                                        </p:tgtEl>
                                      </p:cBhvr>
                                    </p:animEffect>
                                  </p:childTnLst>
                                </p:cTn>
                              </p:par>
                            </p:childTnLst>
                          </p:cTn>
                        </p:par>
                        <p:par>
                          <p:cTn id="78" fill="hold">
                            <p:stCondLst>
                              <p:cond delay="4000"/>
                            </p:stCondLst>
                            <p:childTnLst>
                              <p:par>
                                <p:cTn id="79" presetID="12" presetClass="entr" presetSubtype="4" fill="hold" grpId="0" nodeType="afterEffect">
                                  <p:stCondLst>
                                    <p:cond delay="0"/>
                                  </p:stCondLst>
                                  <p:childTnLst>
                                    <p:set>
                                      <p:cBhvr>
                                        <p:cTn id="80" dur="1" fill="hold">
                                          <p:stCondLst>
                                            <p:cond delay="0"/>
                                          </p:stCondLst>
                                        </p:cTn>
                                        <p:tgtEl>
                                          <p:spTgt spid="18"/>
                                        </p:tgtEl>
                                        <p:attrNameLst>
                                          <p:attrName>style.visibility</p:attrName>
                                        </p:attrNameLst>
                                      </p:cBhvr>
                                      <p:to>
                                        <p:strVal val="visible"/>
                                      </p:to>
                                    </p:set>
                                    <p:anim calcmode="lin" valueType="num">
                                      <p:cBhvr additive="base">
                                        <p:cTn id="81" dur="500"/>
                                        <p:tgtEl>
                                          <p:spTgt spid="18"/>
                                        </p:tgtEl>
                                        <p:attrNameLst>
                                          <p:attrName>ppt_y</p:attrName>
                                        </p:attrNameLst>
                                      </p:cBhvr>
                                      <p:tavLst>
                                        <p:tav tm="0">
                                          <p:val>
                                            <p:strVal val="#ppt_y+#ppt_h*1.125000"/>
                                          </p:val>
                                        </p:tav>
                                        <p:tav tm="100000">
                                          <p:val>
                                            <p:strVal val="#ppt_y"/>
                                          </p:val>
                                        </p:tav>
                                      </p:tavLst>
                                    </p:anim>
                                    <p:animEffect transition="in" filter="wipe(up)">
                                      <p:cBhvr>
                                        <p:cTn id="82" dur="500"/>
                                        <p:tgtEl>
                                          <p:spTgt spid="18"/>
                                        </p:tgtEl>
                                      </p:cBhvr>
                                    </p:animEffect>
                                  </p:childTnLst>
                                </p:cTn>
                              </p:par>
                            </p:childTnLst>
                          </p:cTn>
                        </p:par>
                        <p:par>
                          <p:cTn id="83" fill="hold">
                            <p:stCondLst>
                              <p:cond delay="4500"/>
                            </p:stCondLst>
                            <p:childTnLst>
                              <p:par>
                                <p:cTn id="84" presetID="12" presetClass="entr" presetSubtype="4" fill="hold" grpId="0" nodeType="afterEffect">
                                  <p:stCondLst>
                                    <p:cond delay="0"/>
                                  </p:stCondLst>
                                  <p:childTnLst>
                                    <p:set>
                                      <p:cBhvr>
                                        <p:cTn id="85" dur="1" fill="hold">
                                          <p:stCondLst>
                                            <p:cond delay="0"/>
                                          </p:stCondLst>
                                        </p:cTn>
                                        <p:tgtEl>
                                          <p:spTgt spid="17"/>
                                        </p:tgtEl>
                                        <p:attrNameLst>
                                          <p:attrName>style.visibility</p:attrName>
                                        </p:attrNameLst>
                                      </p:cBhvr>
                                      <p:to>
                                        <p:strVal val="visible"/>
                                      </p:to>
                                    </p:set>
                                    <p:anim calcmode="lin" valueType="num">
                                      <p:cBhvr additive="base">
                                        <p:cTn id="86" dur="500"/>
                                        <p:tgtEl>
                                          <p:spTgt spid="17"/>
                                        </p:tgtEl>
                                        <p:attrNameLst>
                                          <p:attrName>ppt_y</p:attrName>
                                        </p:attrNameLst>
                                      </p:cBhvr>
                                      <p:tavLst>
                                        <p:tav tm="0">
                                          <p:val>
                                            <p:strVal val="#ppt_y+#ppt_h*1.125000"/>
                                          </p:val>
                                        </p:tav>
                                        <p:tav tm="100000">
                                          <p:val>
                                            <p:strVal val="#ppt_y"/>
                                          </p:val>
                                        </p:tav>
                                      </p:tavLst>
                                    </p:anim>
                                    <p:animEffect transition="in" filter="wipe(up)">
                                      <p:cBhvr>
                                        <p:cTn id="8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ldLvl="0" animBg="1"/>
      <p:bldP spid="4"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P spid="14" grpId="0" bldLvl="0" animBg="1"/>
      <p:bldP spid="15" grpId="0" bldLvl="0" animBg="1"/>
      <p:bldP spid="16" grpId="0" bldLvl="0" animBg="1"/>
      <p:bldP spid="17" grpId="0" bldLvl="0" animBg="1"/>
      <p:bldP spid="18"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a:extLst>
              <a:ext uri="{FF2B5EF4-FFF2-40B4-BE49-F238E27FC236}">
                <a16:creationId xmlns:a16="http://schemas.microsoft.com/office/drawing/2014/main" id="{CF5516B0-7E33-41DC-938E-E394DE0EA764}"/>
              </a:ext>
            </a:extLst>
          </p:cNvPr>
          <p:cNvPicPr>
            <a:picLocks noChangeAspect="1"/>
          </p:cNvPicPr>
          <p:nvPr/>
        </p:nvPicPr>
        <p:blipFill rotWithShape="1">
          <a:blip r:embed="rId2">
            <a:extLst>
              <a:ext uri="{28A0092B-C50C-407E-A947-70E740481C1C}">
                <a14:useLocalDpi xmlns:a14="http://schemas.microsoft.com/office/drawing/2010/main" val="0"/>
              </a:ext>
            </a:extLst>
          </a:blip>
          <a:srcRect l="61241" t="486" r="4232" b="38130"/>
          <a:stretch/>
        </p:blipFill>
        <p:spPr>
          <a:xfrm>
            <a:off x="959250" y="2204813"/>
            <a:ext cx="3542220" cy="3542218"/>
          </a:xfrm>
          <a:prstGeom prst="diamond">
            <a:avLst/>
          </a:prstGeom>
        </p:spPr>
      </p:pic>
      <p:sp>
        <p:nvSpPr>
          <p:cNvPr id="2" name="文本框 1">
            <a:extLst>
              <a:ext uri="{FF2B5EF4-FFF2-40B4-BE49-F238E27FC236}">
                <a16:creationId xmlns:a16="http://schemas.microsoft.com/office/drawing/2014/main" id="{03F75ECC-44DA-41BB-93D6-0A908E3811E1}"/>
              </a:ext>
            </a:extLst>
          </p:cNvPr>
          <p:cNvSpPr txBox="1"/>
          <p:nvPr/>
        </p:nvSpPr>
        <p:spPr>
          <a:xfrm>
            <a:off x="3840479" y="464342"/>
            <a:ext cx="4511042" cy="584775"/>
          </a:xfrm>
          <a:prstGeom prst="rect">
            <a:avLst/>
          </a:prstGeom>
          <a:noFill/>
        </p:spPr>
        <p:txBody>
          <a:bodyPr wrap="square" rtlCol="0">
            <a:spAutoFit/>
          </a:bodyPr>
          <a:lstStyle/>
          <a:p>
            <a:pPr algn="ctr"/>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请输入标题</a:t>
            </a:r>
          </a:p>
        </p:txBody>
      </p:sp>
      <p:sp>
        <p:nvSpPr>
          <p:cNvPr id="16" name="TextBox 7">
            <a:extLst>
              <a:ext uri="{FF2B5EF4-FFF2-40B4-BE49-F238E27FC236}">
                <a16:creationId xmlns:a16="http://schemas.microsoft.com/office/drawing/2014/main" id="{39031893-DCCA-45BD-9D16-5C25D4C14FB0}"/>
              </a:ext>
            </a:extLst>
          </p:cNvPr>
          <p:cNvSpPr txBox="1"/>
          <p:nvPr/>
        </p:nvSpPr>
        <p:spPr>
          <a:xfrm>
            <a:off x="5183257" y="2610373"/>
            <a:ext cx="3467616" cy="584775"/>
          </a:xfrm>
          <a:prstGeom prst="rect">
            <a:avLst/>
          </a:prstGeom>
          <a:noFill/>
        </p:spPr>
        <p:txBody>
          <a:bodyPr wrap="none" rtlCol="0">
            <a:spAutoFit/>
          </a:bodyPr>
          <a:lstStyle/>
          <a:p>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添加页面标题内容</a:t>
            </a:r>
          </a:p>
        </p:txBody>
      </p:sp>
      <p:sp>
        <p:nvSpPr>
          <p:cNvPr id="17" name="Google Shape;86;p19">
            <a:extLst>
              <a:ext uri="{FF2B5EF4-FFF2-40B4-BE49-F238E27FC236}">
                <a16:creationId xmlns:a16="http://schemas.microsoft.com/office/drawing/2014/main" id="{736537CD-1432-4A7B-A219-79E65B0682C4}"/>
              </a:ext>
            </a:extLst>
          </p:cNvPr>
          <p:cNvSpPr txBox="1"/>
          <p:nvPr/>
        </p:nvSpPr>
        <p:spPr>
          <a:xfrm>
            <a:off x="5183257" y="2296253"/>
            <a:ext cx="3183654" cy="434269"/>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400" b="0" i="0" u="none" strike="noStrike" cap="none" dirty="0">
                <a:solidFill>
                  <a:schemeClr val="tx1">
                    <a:lumMod val="85000"/>
                    <a:lumOff val="1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rPr>
              <a:t>YOUR TITLE</a:t>
            </a:r>
            <a:endParaRPr sz="2400" b="0" i="0" u="none" strike="noStrike" cap="none" dirty="0">
              <a:solidFill>
                <a:schemeClr val="tx1">
                  <a:lumMod val="85000"/>
                  <a:lumOff val="1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
        <p:nvSpPr>
          <p:cNvPr id="18" name="文本框 17">
            <a:extLst>
              <a:ext uri="{FF2B5EF4-FFF2-40B4-BE49-F238E27FC236}">
                <a16:creationId xmlns:a16="http://schemas.microsoft.com/office/drawing/2014/main" id="{DB487D6F-719E-4CC9-BAD8-44F1BC2991A0}"/>
              </a:ext>
            </a:extLst>
          </p:cNvPr>
          <p:cNvSpPr txBox="1"/>
          <p:nvPr/>
        </p:nvSpPr>
        <p:spPr>
          <a:xfrm>
            <a:off x="5183256" y="3831784"/>
            <a:ext cx="6227515" cy="1530868"/>
          </a:xfrm>
          <a:prstGeom prst="rect">
            <a:avLst/>
          </a:prstGeom>
          <a:noFill/>
        </p:spPr>
        <p:txBody>
          <a:bodyPr wrap="square" rtlCol="0">
            <a:spAutoFit/>
          </a:bodyPr>
          <a:lstStyle/>
          <a:p>
            <a:pPr>
              <a:lnSpc>
                <a:spcPct val="150000"/>
              </a:lnSpc>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rPr>
              <a:t> Life isn't about waiting for the storm to pass. it's about learning to dance Life isn't it's about learning to dance in the rain. in the rain. Life isn't about waiting for the storm to pass. it's about learning to dance Life isn't it's about learning to dance in the rain. in the rain.</a:t>
            </a:r>
            <a:endParaRPr lang="zh-CN" alt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cxnSp>
        <p:nvCxnSpPr>
          <p:cNvPr id="19" name="直接连接符 18">
            <a:extLst>
              <a:ext uri="{FF2B5EF4-FFF2-40B4-BE49-F238E27FC236}">
                <a16:creationId xmlns:a16="http://schemas.microsoft.com/office/drawing/2014/main" id="{1E3FDC59-09E5-4E29-9E79-50C84F4348F1}"/>
              </a:ext>
            </a:extLst>
          </p:cNvPr>
          <p:cNvCxnSpPr/>
          <p:nvPr/>
        </p:nvCxnSpPr>
        <p:spPr>
          <a:xfrm>
            <a:off x="5292272" y="3395651"/>
            <a:ext cx="1576262" cy="0"/>
          </a:xfrm>
          <a:prstGeom prst="line">
            <a:avLst/>
          </a:prstGeom>
          <a:ln>
            <a:solidFill>
              <a:srgbClr val="385770"/>
            </a:solidFill>
          </a:ln>
        </p:spPr>
        <p:style>
          <a:lnRef idx="1">
            <a:schemeClr val="accent1"/>
          </a:lnRef>
          <a:fillRef idx="0">
            <a:schemeClr val="accent1"/>
          </a:fillRef>
          <a:effectRef idx="0">
            <a:schemeClr val="accent1"/>
          </a:effectRef>
          <a:fontRef idx="minor">
            <a:schemeClr val="tx1"/>
          </a:fontRef>
        </p:style>
      </p:cxnSp>
      <p:sp>
        <p:nvSpPr>
          <p:cNvPr id="20" name="KSO_Shape">
            <a:extLst>
              <a:ext uri="{FF2B5EF4-FFF2-40B4-BE49-F238E27FC236}">
                <a16:creationId xmlns:a16="http://schemas.microsoft.com/office/drawing/2014/main" id="{FD759EC4-88DE-443E-9E0A-425695E850C2}"/>
              </a:ext>
            </a:extLst>
          </p:cNvPr>
          <p:cNvSpPr/>
          <p:nvPr/>
        </p:nvSpPr>
        <p:spPr bwMode="auto">
          <a:xfrm>
            <a:off x="2050360" y="3481142"/>
            <a:ext cx="1419204" cy="1018538"/>
          </a:xfrm>
          <a:custGeom>
            <a:avLst/>
            <a:gdLst>
              <a:gd name="T0" fmla="*/ 134077 w 5868"/>
              <a:gd name="T1" fmla="*/ 590892 h 4208"/>
              <a:gd name="T2" fmla="*/ 192837 w 5868"/>
              <a:gd name="T3" fmla="*/ 596084 h 4208"/>
              <a:gd name="T4" fmla="*/ 512935 w 5868"/>
              <a:gd name="T5" fmla="*/ 497764 h 4208"/>
              <a:gd name="T6" fmla="*/ 530465 w 5868"/>
              <a:gd name="T7" fmla="*/ 456230 h 4208"/>
              <a:gd name="T8" fmla="*/ 704473 w 5868"/>
              <a:gd name="T9" fmla="*/ 239797 h 4208"/>
              <a:gd name="T10" fmla="*/ 980744 w 5868"/>
              <a:gd name="T11" fmla="*/ 212215 h 4208"/>
              <a:gd name="T12" fmla="*/ 1253119 w 5868"/>
              <a:gd name="T13" fmla="*/ 253750 h 4208"/>
              <a:gd name="T14" fmla="*/ 1374859 w 5868"/>
              <a:gd name="T15" fmla="*/ 461746 h 4208"/>
              <a:gd name="T16" fmla="*/ 1400831 w 5868"/>
              <a:gd name="T17" fmla="*/ 505228 h 4208"/>
              <a:gd name="T18" fmla="*/ 1725798 w 5868"/>
              <a:gd name="T19" fmla="*/ 598031 h 4208"/>
              <a:gd name="T20" fmla="*/ 1779363 w 5868"/>
              <a:gd name="T21" fmla="*/ 585052 h 4208"/>
              <a:gd name="T22" fmla="*/ 1901104 w 5868"/>
              <a:gd name="T23" fmla="*/ 336494 h 4208"/>
              <a:gd name="T24" fmla="*/ 1897533 w 5868"/>
              <a:gd name="T25" fmla="*/ 289443 h 4208"/>
              <a:gd name="T26" fmla="*/ 1777740 w 5868"/>
              <a:gd name="T27" fmla="*/ 214162 h 4208"/>
              <a:gd name="T28" fmla="*/ 1493029 w 5868"/>
              <a:gd name="T29" fmla="*/ 92155 h 4208"/>
              <a:gd name="T30" fmla="*/ 1208318 w 5868"/>
              <a:gd name="T31" fmla="*/ 20767 h 4208"/>
              <a:gd name="T32" fmla="*/ 924256 w 5868"/>
              <a:gd name="T33" fmla="*/ 649 h 4208"/>
              <a:gd name="T34" fmla="*/ 639545 w 5868"/>
              <a:gd name="T35" fmla="*/ 30826 h 4208"/>
              <a:gd name="T36" fmla="*/ 355158 w 5868"/>
              <a:gd name="T37" fmla="*/ 112273 h 4208"/>
              <a:gd name="T38" fmla="*/ 70123 w 5868"/>
              <a:gd name="T39" fmla="*/ 244664 h 4208"/>
              <a:gd name="T40" fmla="*/ 3246 w 5868"/>
              <a:gd name="T41" fmla="*/ 297880 h 4208"/>
              <a:gd name="T42" fmla="*/ 10713 w 5868"/>
              <a:gd name="T43" fmla="*/ 355314 h 4208"/>
              <a:gd name="T44" fmla="*/ 772973 w 5868"/>
              <a:gd name="T45" fmla="*/ 339414 h 4208"/>
              <a:gd name="T46" fmla="*/ 960941 w 5868"/>
              <a:gd name="T47" fmla="*/ 320919 h 4208"/>
              <a:gd name="T48" fmla="*/ 1130729 w 5868"/>
              <a:gd name="T49" fmla="*/ 336169 h 4208"/>
              <a:gd name="T50" fmla="*/ 1259936 w 5868"/>
              <a:gd name="T51" fmla="*/ 525021 h 4208"/>
              <a:gd name="T52" fmla="*/ 1298244 w 5868"/>
              <a:gd name="T53" fmla="*/ 601925 h 4208"/>
              <a:gd name="T54" fmla="*/ 1598862 w 5868"/>
              <a:gd name="T55" fmla="*/ 671041 h 4208"/>
              <a:gd name="T56" fmla="*/ 1662168 w 5868"/>
              <a:gd name="T57" fmla="*/ 717767 h 4208"/>
              <a:gd name="T58" fmla="*/ 253546 w 5868"/>
              <a:gd name="T59" fmla="*/ 1210015 h 4208"/>
              <a:gd name="T60" fmla="*/ 273024 w 5868"/>
              <a:gd name="T61" fmla="*/ 698947 h 4208"/>
              <a:gd name="T62" fmla="*/ 576240 w 5868"/>
              <a:gd name="T63" fmla="*/ 620745 h 4208"/>
              <a:gd name="T64" fmla="*/ 641493 w 5868"/>
              <a:gd name="T65" fmla="*/ 585376 h 4208"/>
              <a:gd name="T66" fmla="*/ 662595 w 5868"/>
              <a:gd name="T67" fmla="*/ 367969 h 4208"/>
              <a:gd name="T68" fmla="*/ 1077163 w 5868"/>
              <a:gd name="T69" fmla="*/ 564933 h 4208"/>
              <a:gd name="T70" fmla="*/ 1178776 w 5868"/>
              <a:gd name="T71" fmla="*/ 636970 h 4208"/>
              <a:gd name="T72" fmla="*/ 1245003 w 5868"/>
              <a:gd name="T73" fmla="*/ 759302 h 4208"/>
              <a:gd name="T74" fmla="*/ 1252145 w 5868"/>
              <a:gd name="T75" fmla="*/ 867032 h 4208"/>
              <a:gd name="T76" fmla="*/ 1229095 w 5868"/>
              <a:gd name="T77" fmla="*/ 949452 h 4208"/>
              <a:gd name="T78" fmla="*/ 1125210 w 5868"/>
              <a:gd name="T79" fmla="*/ 852430 h 4208"/>
              <a:gd name="T80" fmla="*/ 1117094 w 5868"/>
              <a:gd name="T81" fmla="*/ 775851 h 4208"/>
              <a:gd name="T82" fmla="*/ 1079435 w 5868"/>
              <a:gd name="T83" fmla="*/ 716794 h 4208"/>
              <a:gd name="T84" fmla="*/ 1012883 w 5868"/>
              <a:gd name="T85" fmla="*/ 676882 h 4208"/>
              <a:gd name="T86" fmla="*/ 940164 w 5868"/>
              <a:gd name="T87" fmla="*/ 671365 h 4208"/>
              <a:gd name="T88" fmla="*/ 867768 w 5868"/>
              <a:gd name="T89" fmla="*/ 701867 h 4208"/>
              <a:gd name="T90" fmla="*/ 821994 w 5868"/>
              <a:gd name="T91" fmla="*/ 754434 h 4208"/>
              <a:gd name="T92" fmla="*/ 802515 w 5868"/>
              <a:gd name="T93" fmla="*/ 831662 h 4208"/>
              <a:gd name="T94" fmla="*/ 818423 w 5868"/>
              <a:gd name="T95" fmla="*/ 901752 h 4208"/>
              <a:gd name="T96" fmla="*/ 861600 w 5868"/>
              <a:gd name="T97" fmla="*/ 956590 h 4208"/>
              <a:gd name="T98" fmla="*/ 932048 w 5868"/>
              <a:gd name="T99" fmla="*/ 990337 h 4208"/>
              <a:gd name="T100" fmla="*/ 999573 w 5868"/>
              <a:gd name="T101" fmla="*/ 990013 h 4208"/>
              <a:gd name="T102" fmla="*/ 1060606 w 5868"/>
              <a:gd name="T103" fmla="*/ 962107 h 4208"/>
              <a:gd name="T104" fmla="*/ 1081058 w 5868"/>
              <a:gd name="T105" fmla="*/ 1096445 h 4208"/>
              <a:gd name="T106" fmla="*/ 964512 w 5868"/>
              <a:gd name="T107" fmla="*/ 1120781 h 4208"/>
              <a:gd name="T108" fmla="*/ 826863 w 5868"/>
              <a:gd name="T109" fmla="*/ 1085736 h 4208"/>
              <a:gd name="T110" fmla="*/ 732717 w 5868"/>
              <a:gd name="T111" fmla="*/ 1004614 h 4208"/>
              <a:gd name="T112" fmla="*/ 678827 w 5868"/>
              <a:gd name="T113" fmla="*/ 875793 h 4208"/>
              <a:gd name="T114" fmla="*/ 688241 w 5868"/>
              <a:gd name="T115" fmla="*/ 745673 h 4208"/>
              <a:gd name="T116" fmla="*/ 760312 w 5868"/>
              <a:gd name="T117" fmla="*/ 627235 h 4208"/>
              <a:gd name="T118" fmla="*/ 865171 w 5868"/>
              <a:gd name="T119" fmla="*/ 560066 h 4208"/>
              <a:gd name="T120" fmla="*/ 1577111 w 5868"/>
              <a:gd name="T121" fmla="*/ 1240842 h 4208"/>
              <a:gd name="T122" fmla="*/ 345419 w 5868"/>
              <a:gd name="T123" fmla="*/ 1240842 h 420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5868" h="4208">
                <a:moveTo>
                  <a:pt x="49" y="1128"/>
                </a:moveTo>
                <a:lnTo>
                  <a:pt x="49" y="1128"/>
                </a:lnTo>
                <a:lnTo>
                  <a:pt x="345" y="1748"/>
                </a:lnTo>
                <a:lnTo>
                  <a:pt x="354" y="1764"/>
                </a:lnTo>
                <a:lnTo>
                  <a:pt x="364" y="1778"/>
                </a:lnTo>
                <a:lnTo>
                  <a:pt x="375" y="1790"/>
                </a:lnTo>
                <a:lnTo>
                  <a:pt x="387" y="1803"/>
                </a:lnTo>
                <a:lnTo>
                  <a:pt x="400" y="1813"/>
                </a:lnTo>
                <a:lnTo>
                  <a:pt x="413" y="1821"/>
                </a:lnTo>
                <a:lnTo>
                  <a:pt x="428" y="1828"/>
                </a:lnTo>
                <a:lnTo>
                  <a:pt x="443" y="1834"/>
                </a:lnTo>
                <a:lnTo>
                  <a:pt x="460" y="1838"/>
                </a:lnTo>
                <a:lnTo>
                  <a:pt x="477" y="1842"/>
                </a:lnTo>
                <a:lnTo>
                  <a:pt x="495" y="1844"/>
                </a:lnTo>
                <a:lnTo>
                  <a:pt x="512" y="1845"/>
                </a:lnTo>
                <a:lnTo>
                  <a:pt x="531" y="1845"/>
                </a:lnTo>
                <a:lnTo>
                  <a:pt x="551" y="1843"/>
                </a:lnTo>
                <a:lnTo>
                  <a:pt x="573" y="1841"/>
                </a:lnTo>
                <a:lnTo>
                  <a:pt x="594" y="1837"/>
                </a:lnTo>
                <a:lnTo>
                  <a:pt x="1457" y="1607"/>
                </a:lnTo>
                <a:lnTo>
                  <a:pt x="1479" y="1599"/>
                </a:lnTo>
                <a:lnTo>
                  <a:pt x="1500" y="1589"/>
                </a:lnTo>
                <a:lnTo>
                  <a:pt x="1519" y="1579"/>
                </a:lnTo>
                <a:lnTo>
                  <a:pt x="1537" y="1569"/>
                </a:lnTo>
                <a:lnTo>
                  <a:pt x="1552" y="1557"/>
                </a:lnTo>
                <a:lnTo>
                  <a:pt x="1567" y="1546"/>
                </a:lnTo>
                <a:lnTo>
                  <a:pt x="1580" y="1534"/>
                </a:lnTo>
                <a:lnTo>
                  <a:pt x="1591" y="1522"/>
                </a:lnTo>
                <a:lnTo>
                  <a:pt x="1601" y="1510"/>
                </a:lnTo>
                <a:lnTo>
                  <a:pt x="1610" y="1496"/>
                </a:lnTo>
                <a:lnTo>
                  <a:pt x="1617" y="1482"/>
                </a:lnTo>
                <a:lnTo>
                  <a:pt x="1624" y="1467"/>
                </a:lnTo>
                <a:lnTo>
                  <a:pt x="1628" y="1453"/>
                </a:lnTo>
                <a:lnTo>
                  <a:pt x="1632" y="1438"/>
                </a:lnTo>
                <a:lnTo>
                  <a:pt x="1633" y="1423"/>
                </a:lnTo>
                <a:lnTo>
                  <a:pt x="1634" y="1406"/>
                </a:lnTo>
                <a:lnTo>
                  <a:pt x="1627" y="927"/>
                </a:lnTo>
                <a:lnTo>
                  <a:pt x="1664" y="910"/>
                </a:lnTo>
                <a:lnTo>
                  <a:pt x="1701" y="894"/>
                </a:lnTo>
                <a:lnTo>
                  <a:pt x="1775" y="863"/>
                </a:lnTo>
                <a:lnTo>
                  <a:pt x="1851" y="834"/>
                </a:lnTo>
                <a:lnTo>
                  <a:pt x="1929" y="807"/>
                </a:lnTo>
                <a:lnTo>
                  <a:pt x="2008" y="782"/>
                </a:lnTo>
                <a:lnTo>
                  <a:pt x="2089" y="759"/>
                </a:lnTo>
                <a:lnTo>
                  <a:pt x="2170" y="739"/>
                </a:lnTo>
                <a:lnTo>
                  <a:pt x="2252" y="720"/>
                </a:lnTo>
                <a:lnTo>
                  <a:pt x="2335" y="705"/>
                </a:lnTo>
                <a:lnTo>
                  <a:pt x="2420" y="690"/>
                </a:lnTo>
                <a:lnTo>
                  <a:pt x="2504" y="679"/>
                </a:lnTo>
                <a:lnTo>
                  <a:pt x="2589" y="669"/>
                </a:lnTo>
                <a:lnTo>
                  <a:pt x="2675" y="661"/>
                </a:lnTo>
                <a:lnTo>
                  <a:pt x="2761" y="657"/>
                </a:lnTo>
                <a:lnTo>
                  <a:pt x="2848" y="654"/>
                </a:lnTo>
                <a:lnTo>
                  <a:pt x="2934" y="652"/>
                </a:lnTo>
                <a:lnTo>
                  <a:pt x="3021" y="654"/>
                </a:lnTo>
                <a:lnTo>
                  <a:pt x="3106" y="657"/>
                </a:lnTo>
                <a:lnTo>
                  <a:pt x="3192" y="661"/>
                </a:lnTo>
                <a:lnTo>
                  <a:pt x="3278" y="669"/>
                </a:lnTo>
                <a:lnTo>
                  <a:pt x="3364" y="679"/>
                </a:lnTo>
                <a:lnTo>
                  <a:pt x="3449" y="690"/>
                </a:lnTo>
                <a:lnTo>
                  <a:pt x="3532" y="705"/>
                </a:lnTo>
                <a:lnTo>
                  <a:pt x="3616" y="720"/>
                </a:lnTo>
                <a:lnTo>
                  <a:pt x="3698" y="739"/>
                </a:lnTo>
                <a:lnTo>
                  <a:pt x="3780" y="759"/>
                </a:lnTo>
                <a:lnTo>
                  <a:pt x="3860" y="782"/>
                </a:lnTo>
                <a:lnTo>
                  <a:pt x="3939" y="807"/>
                </a:lnTo>
                <a:lnTo>
                  <a:pt x="4017" y="834"/>
                </a:lnTo>
                <a:lnTo>
                  <a:pt x="4093" y="863"/>
                </a:lnTo>
                <a:lnTo>
                  <a:pt x="4168" y="894"/>
                </a:lnTo>
                <a:lnTo>
                  <a:pt x="4204" y="910"/>
                </a:lnTo>
                <a:lnTo>
                  <a:pt x="4241" y="927"/>
                </a:lnTo>
                <a:lnTo>
                  <a:pt x="4235" y="1406"/>
                </a:lnTo>
                <a:lnTo>
                  <a:pt x="4235" y="1423"/>
                </a:lnTo>
                <a:lnTo>
                  <a:pt x="4237" y="1438"/>
                </a:lnTo>
                <a:lnTo>
                  <a:pt x="4240" y="1453"/>
                </a:lnTo>
                <a:lnTo>
                  <a:pt x="4245" y="1467"/>
                </a:lnTo>
                <a:lnTo>
                  <a:pt x="4250" y="1482"/>
                </a:lnTo>
                <a:lnTo>
                  <a:pt x="4258" y="1496"/>
                </a:lnTo>
                <a:lnTo>
                  <a:pt x="4266" y="1510"/>
                </a:lnTo>
                <a:lnTo>
                  <a:pt x="4276" y="1522"/>
                </a:lnTo>
                <a:lnTo>
                  <a:pt x="4288" y="1534"/>
                </a:lnTo>
                <a:lnTo>
                  <a:pt x="4300" y="1546"/>
                </a:lnTo>
                <a:lnTo>
                  <a:pt x="4315" y="1557"/>
                </a:lnTo>
                <a:lnTo>
                  <a:pt x="4331" y="1569"/>
                </a:lnTo>
                <a:lnTo>
                  <a:pt x="4349" y="1579"/>
                </a:lnTo>
                <a:lnTo>
                  <a:pt x="4368" y="1589"/>
                </a:lnTo>
                <a:lnTo>
                  <a:pt x="4389" y="1599"/>
                </a:lnTo>
                <a:lnTo>
                  <a:pt x="4412" y="1607"/>
                </a:lnTo>
                <a:lnTo>
                  <a:pt x="5275" y="1837"/>
                </a:lnTo>
                <a:lnTo>
                  <a:pt x="5296" y="1841"/>
                </a:lnTo>
                <a:lnTo>
                  <a:pt x="5316" y="1843"/>
                </a:lnTo>
                <a:lnTo>
                  <a:pt x="5336" y="1845"/>
                </a:lnTo>
                <a:lnTo>
                  <a:pt x="5355" y="1845"/>
                </a:lnTo>
                <a:lnTo>
                  <a:pt x="5374" y="1844"/>
                </a:lnTo>
                <a:lnTo>
                  <a:pt x="5392" y="1842"/>
                </a:lnTo>
                <a:lnTo>
                  <a:pt x="5408" y="1838"/>
                </a:lnTo>
                <a:lnTo>
                  <a:pt x="5425" y="1834"/>
                </a:lnTo>
                <a:lnTo>
                  <a:pt x="5440" y="1828"/>
                </a:lnTo>
                <a:lnTo>
                  <a:pt x="5454" y="1821"/>
                </a:lnTo>
                <a:lnTo>
                  <a:pt x="5469" y="1813"/>
                </a:lnTo>
                <a:lnTo>
                  <a:pt x="5481" y="1803"/>
                </a:lnTo>
                <a:lnTo>
                  <a:pt x="5493" y="1790"/>
                </a:lnTo>
                <a:lnTo>
                  <a:pt x="5504" y="1778"/>
                </a:lnTo>
                <a:lnTo>
                  <a:pt x="5514" y="1764"/>
                </a:lnTo>
                <a:lnTo>
                  <a:pt x="5523" y="1748"/>
                </a:lnTo>
                <a:lnTo>
                  <a:pt x="5820" y="1128"/>
                </a:lnTo>
                <a:lnTo>
                  <a:pt x="5835" y="1095"/>
                </a:lnTo>
                <a:lnTo>
                  <a:pt x="5848" y="1065"/>
                </a:lnTo>
                <a:lnTo>
                  <a:pt x="5856" y="1037"/>
                </a:lnTo>
                <a:lnTo>
                  <a:pt x="5863" y="1011"/>
                </a:lnTo>
                <a:lnTo>
                  <a:pt x="5867" y="988"/>
                </a:lnTo>
                <a:lnTo>
                  <a:pt x="5868" y="966"/>
                </a:lnTo>
                <a:lnTo>
                  <a:pt x="5868" y="956"/>
                </a:lnTo>
                <a:lnTo>
                  <a:pt x="5867" y="946"/>
                </a:lnTo>
                <a:lnTo>
                  <a:pt x="5864" y="936"/>
                </a:lnTo>
                <a:lnTo>
                  <a:pt x="5862" y="927"/>
                </a:lnTo>
                <a:lnTo>
                  <a:pt x="5859" y="918"/>
                </a:lnTo>
                <a:lnTo>
                  <a:pt x="5854" y="909"/>
                </a:lnTo>
                <a:lnTo>
                  <a:pt x="5845" y="892"/>
                </a:lnTo>
                <a:lnTo>
                  <a:pt x="5833" y="876"/>
                </a:lnTo>
                <a:lnTo>
                  <a:pt x="5820" y="861"/>
                </a:lnTo>
                <a:lnTo>
                  <a:pt x="5803" y="846"/>
                </a:lnTo>
                <a:lnTo>
                  <a:pt x="5784" y="832"/>
                </a:lnTo>
                <a:lnTo>
                  <a:pt x="5763" y="817"/>
                </a:lnTo>
                <a:lnTo>
                  <a:pt x="5741" y="803"/>
                </a:lnTo>
                <a:lnTo>
                  <a:pt x="5652" y="754"/>
                </a:lnTo>
                <a:lnTo>
                  <a:pt x="5564" y="706"/>
                </a:lnTo>
                <a:lnTo>
                  <a:pt x="5476" y="660"/>
                </a:lnTo>
                <a:lnTo>
                  <a:pt x="5389" y="616"/>
                </a:lnTo>
                <a:lnTo>
                  <a:pt x="5301" y="572"/>
                </a:lnTo>
                <a:lnTo>
                  <a:pt x="5213" y="531"/>
                </a:lnTo>
                <a:lnTo>
                  <a:pt x="5125" y="491"/>
                </a:lnTo>
                <a:lnTo>
                  <a:pt x="5037" y="452"/>
                </a:lnTo>
                <a:lnTo>
                  <a:pt x="4950" y="415"/>
                </a:lnTo>
                <a:lnTo>
                  <a:pt x="4862" y="381"/>
                </a:lnTo>
                <a:lnTo>
                  <a:pt x="4774" y="346"/>
                </a:lnTo>
                <a:lnTo>
                  <a:pt x="4686" y="315"/>
                </a:lnTo>
                <a:lnTo>
                  <a:pt x="4599" y="284"/>
                </a:lnTo>
                <a:lnTo>
                  <a:pt x="4511" y="255"/>
                </a:lnTo>
                <a:lnTo>
                  <a:pt x="4423" y="228"/>
                </a:lnTo>
                <a:lnTo>
                  <a:pt x="4336" y="201"/>
                </a:lnTo>
                <a:lnTo>
                  <a:pt x="4248" y="178"/>
                </a:lnTo>
                <a:lnTo>
                  <a:pt x="4161" y="154"/>
                </a:lnTo>
                <a:lnTo>
                  <a:pt x="4073" y="133"/>
                </a:lnTo>
                <a:lnTo>
                  <a:pt x="3985" y="114"/>
                </a:lnTo>
                <a:lnTo>
                  <a:pt x="3898" y="95"/>
                </a:lnTo>
                <a:lnTo>
                  <a:pt x="3810" y="80"/>
                </a:lnTo>
                <a:lnTo>
                  <a:pt x="3722" y="64"/>
                </a:lnTo>
                <a:lnTo>
                  <a:pt x="3635" y="51"/>
                </a:lnTo>
                <a:lnTo>
                  <a:pt x="3547" y="39"/>
                </a:lnTo>
                <a:lnTo>
                  <a:pt x="3460" y="29"/>
                </a:lnTo>
                <a:lnTo>
                  <a:pt x="3372" y="21"/>
                </a:lnTo>
                <a:lnTo>
                  <a:pt x="3285" y="14"/>
                </a:lnTo>
                <a:lnTo>
                  <a:pt x="3197" y="8"/>
                </a:lnTo>
                <a:lnTo>
                  <a:pt x="3109" y="4"/>
                </a:lnTo>
                <a:lnTo>
                  <a:pt x="3022" y="2"/>
                </a:lnTo>
                <a:lnTo>
                  <a:pt x="2934" y="0"/>
                </a:lnTo>
                <a:lnTo>
                  <a:pt x="2847" y="2"/>
                </a:lnTo>
                <a:lnTo>
                  <a:pt x="2759" y="4"/>
                </a:lnTo>
                <a:lnTo>
                  <a:pt x="2672" y="8"/>
                </a:lnTo>
                <a:lnTo>
                  <a:pt x="2584" y="14"/>
                </a:lnTo>
                <a:lnTo>
                  <a:pt x="2497" y="21"/>
                </a:lnTo>
                <a:lnTo>
                  <a:pt x="2409" y="29"/>
                </a:lnTo>
                <a:lnTo>
                  <a:pt x="2320" y="39"/>
                </a:lnTo>
                <a:lnTo>
                  <a:pt x="2234" y="51"/>
                </a:lnTo>
                <a:lnTo>
                  <a:pt x="2145" y="64"/>
                </a:lnTo>
                <a:lnTo>
                  <a:pt x="2059" y="80"/>
                </a:lnTo>
                <a:lnTo>
                  <a:pt x="1970" y="95"/>
                </a:lnTo>
                <a:lnTo>
                  <a:pt x="1882" y="114"/>
                </a:lnTo>
                <a:lnTo>
                  <a:pt x="1795" y="133"/>
                </a:lnTo>
                <a:lnTo>
                  <a:pt x="1707" y="154"/>
                </a:lnTo>
                <a:lnTo>
                  <a:pt x="1620" y="178"/>
                </a:lnTo>
                <a:lnTo>
                  <a:pt x="1532" y="201"/>
                </a:lnTo>
                <a:lnTo>
                  <a:pt x="1444" y="228"/>
                </a:lnTo>
                <a:lnTo>
                  <a:pt x="1357" y="255"/>
                </a:lnTo>
                <a:lnTo>
                  <a:pt x="1269" y="284"/>
                </a:lnTo>
                <a:lnTo>
                  <a:pt x="1181" y="315"/>
                </a:lnTo>
                <a:lnTo>
                  <a:pt x="1094" y="346"/>
                </a:lnTo>
                <a:lnTo>
                  <a:pt x="1006" y="381"/>
                </a:lnTo>
                <a:lnTo>
                  <a:pt x="918" y="415"/>
                </a:lnTo>
                <a:lnTo>
                  <a:pt x="830" y="452"/>
                </a:lnTo>
                <a:lnTo>
                  <a:pt x="743" y="491"/>
                </a:lnTo>
                <a:lnTo>
                  <a:pt x="655" y="531"/>
                </a:lnTo>
                <a:lnTo>
                  <a:pt x="567" y="572"/>
                </a:lnTo>
                <a:lnTo>
                  <a:pt x="479" y="616"/>
                </a:lnTo>
                <a:lnTo>
                  <a:pt x="391" y="660"/>
                </a:lnTo>
                <a:lnTo>
                  <a:pt x="303" y="706"/>
                </a:lnTo>
                <a:lnTo>
                  <a:pt x="216" y="754"/>
                </a:lnTo>
                <a:lnTo>
                  <a:pt x="128" y="803"/>
                </a:lnTo>
                <a:lnTo>
                  <a:pt x="104" y="817"/>
                </a:lnTo>
                <a:lnTo>
                  <a:pt x="84" y="832"/>
                </a:lnTo>
                <a:lnTo>
                  <a:pt x="65" y="846"/>
                </a:lnTo>
                <a:lnTo>
                  <a:pt x="49" y="861"/>
                </a:lnTo>
                <a:lnTo>
                  <a:pt x="34" y="876"/>
                </a:lnTo>
                <a:lnTo>
                  <a:pt x="23" y="892"/>
                </a:lnTo>
                <a:lnTo>
                  <a:pt x="13" y="909"/>
                </a:lnTo>
                <a:lnTo>
                  <a:pt x="10" y="918"/>
                </a:lnTo>
                <a:lnTo>
                  <a:pt x="6" y="927"/>
                </a:lnTo>
                <a:lnTo>
                  <a:pt x="4" y="936"/>
                </a:lnTo>
                <a:lnTo>
                  <a:pt x="2" y="946"/>
                </a:lnTo>
                <a:lnTo>
                  <a:pt x="1" y="956"/>
                </a:lnTo>
                <a:lnTo>
                  <a:pt x="0" y="966"/>
                </a:lnTo>
                <a:lnTo>
                  <a:pt x="1" y="988"/>
                </a:lnTo>
                <a:lnTo>
                  <a:pt x="4" y="1011"/>
                </a:lnTo>
                <a:lnTo>
                  <a:pt x="11" y="1037"/>
                </a:lnTo>
                <a:lnTo>
                  <a:pt x="21" y="1065"/>
                </a:lnTo>
                <a:lnTo>
                  <a:pt x="33" y="1095"/>
                </a:lnTo>
                <a:lnTo>
                  <a:pt x="49" y="1128"/>
                </a:lnTo>
                <a:close/>
                <a:moveTo>
                  <a:pt x="2041" y="1134"/>
                </a:moveTo>
                <a:lnTo>
                  <a:pt x="2041" y="1134"/>
                </a:lnTo>
                <a:lnTo>
                  <a:pt x="2096" y="1117"/>
                </a:lnTo>
                <a:lnTo>
                  <a:pt x="2153" y="1101"/>
                </a:lnTo>
                <a:lnTo>
                  <a:pt x="2210" y="1085"/>
                </a:lnTo>
                <a:lnTo>
                  <a:pt x="2267" y="1072"/>
                </a:lnTo>
                <a:lnTo>
                  <a:pt x="2324" y="1058"/>
                </a:lnTo>
                <a:lnTo>
                  <a:pt x="2381" y="1046"/>
                </a:lnTo>
                <a:lnTo>
                  <a:pt x="2438" y="1036"/>
                </a:lnTo>
                <a:lnTo>
                  <a:pt x="2495" y="1026"/>
                </a:lnTo>
                <a:lnTo>
                  <a:pt x="2553" y="1017"/>
                </a:lnTo>
                <a:lnTo>
                  <a:pt x="2610" y="1009"/>
                </a:lnTo>
                <a:lnTo>
                  <a:pt x="2668" y="1004"/>
                </a:lnTo>
                <a:lnTo>
                  <a:pt x="2726" y="998"/>
                </a:lnTo>
                <a:lnTo>
                  <a:pt x="2785" y="995"/>
                </a:lnTo>
                <a:lnTo>
                  <a:pt x="2843" y="991"/>
                </a:lnTo>
                <a:lnTo>
                  <a:pt x="2902" y="989"/>
                </a:lnTo>
                <a:lnTo>
                  <a:pt x="2960" y="989"/>
                </a:lnTo>
                <a:lnTo>
                  <a:pt x="3019" y="989"/>
                </a:lnTo>
                <a:lnTo>
                  <a:pt x="3079" y="991"/>
                </a:lnTo>
                <a:lnTo>
                  <a:pt x="3136" y="995"/>
                </a:lnTo>
                <a:lnTo>
                  <a:pt x="3194" y="998"/>
                </a:lnTo>
                <a:lnTo>
                  <a:pt x="3252" y="1004"/>
                </a:lnTo>
                <a:lnTo>
                  <a:pt x="3310" y="1009"/>
                </a:lnTo>
                <a:lnTo>
                  <a:pt x="3368" y="1017"/>
                </a:lnTo>
                <a:lnTo>
                  <a:pt x="3426" y="1026"/>
                </a:lnTo>
                <a:lnTo>
                  <a:pt x="3483" y="1036"/>
                </a:lnTo>
                <a:lnTo>
                  <a:pt x="3541" y="1046"/>
                </a:lnTo>
                <a:lnTo>
                  <a:pt x="3598" y="1058"/>
                </a:lnTo>
                <a:lnTo>
                  <a:pt x="3655" y="1072"/>
                </a:lnTo>
                <a:lnTo>
                  <a:pt x="3712" y="1085"/>
                </a:lnTo>
                <a:lnTo>
                  <a:pt x="3769" y="1101"/>
                </a:lnTo>
                <a:lnTo>
                  <a:pt x="3824" y="1117"/>
                </a:lnTo>
                <a:lnTo>
                  <a:pt x="3881" y="1134"/>
                </a:lnTo>
                <a:lnTo>
                  <a:pt x="3881" y="1618"/>
                </a:lnTo>
                <a:lnTo>
                  <a:pt x="3884" y="1651"/>
                </a:lnTo>
                <a:lnTo>
                  <a:pt x="3890" y="1681"/>
                </a:lnTo>
                <a:lnTo>
                  <a:pt x="3898" y="1709"/>
                </a:lnTo>
                <a:lnTo>
                  <a:pt x="3907" y="1736"/>
                </a:lnTo>
                <a:lnTo>
                  <a:pt x="3918" y="1760"/>
                </a:lnTo>
                <a:lnTo>
                  <a:pt x="3931" y="1783"/>
                </a:lnTo>
                <a:lnTo>
                  <a:pt x="3946" y="1804"/>
                </a:lnTo>
                <a:lnTo>
                  <a:pt x="3961" y="1823"/>
                </a:lnTo>
                <a:lnTo>
                  <a:pt x="3979" y="1839"/>
                </a:lnTo>
                <a:lnTo>
                  <a:pt x="3999" y="1855"/>
                </a:lnTo>
                <a:lnTo>
                  <a:pt x="4020" y="1868"/>
                </a:lnTo>
                <a:lnTo>
                  <a:pt x="4043" y="1881"/>
                </a:lnTo>
                <a:lnTo>
                  <a:pt x="4066" y="1891"/>
                </a:lnTo>
                <a:lnTo>
                  <a:pt x="4092" y="1900"/>
                </a:lnTo>
                <a:lnTo>
                  <a:pt x="4119" y="1907"/>
                </a:lnTo>
                <a:lnTo>
                  <a:pt x="4146" y="1913"/>
                </a:lnTo>
                <a:lnTo>
                  <a:pt x="4896" y="2061"/>
                </a:lnTo>
                <a:lnTo>
                  <a:pt x="4925" y="2068"/>
                </a:lnTo>
                <a:lnTo>
                  <a:pt x="4951" y="2077"/>
                </a:lnTo>
                <a:lnTo>
                  <a:pt x="4977" y="2086"/>
                </a:lnTo>
                <a:lnTo>
                  <a:pt x="5001" y="2097"/>
                </a:lnTo>
                <a:lnTo>
                  <a:pt x="5024" y="2109"/>
                </a:lnTo>
                <a:lnTo>
                  <a:pt x="5044" y="2123"/>
                </a:lnTo>
                <a:lnTo>
                  <a:pt x="5063" y="2137"/>
                </a:lnTo>
                <a:lnTo>
                  <a:pt x="5081" y="2154"/>
                </a:lnTo>
                <a:lnTo>
                  <a:pt x="5095" y="2172"/>
                </a:lnTo>
                <a:lnTo>
                  <a:pt x="5108" y="2191"/>
                </a:lnTo>
                <a:lnTo>
                  <a:pt x="5120" y="2212"/>
                </a:lnTo>
                <a:lnTo>
                  <a:pt x="5129" y="2235"/>
                </a:lnTo>
                <a:lnTo>
                  <a:pt x="5134" y="2260"/>
                </a:lnTo>
                <a:lnTo>
                  <a:pt x="5139" y="2285"/>
                </a:lnTo>
                <a:lnTo>
                  <a:pt x="5141" y="2314"/>
                </a:lnTo>
                <a:lnTo>
                  <a:pt x="5141" y="2344"/>
                </a:lnTo>
                <a:lnTo>
                  <a:pt x="5141" y="3729"/>
                </a:lnTo>
                <a:lnTo>
                  <a:pt x="2960" y="3729"/>
                </a:lnTo>
                <a:lnTo>
                  <a:pt x="781" y="3729"/>
                </a:lnTo>
                <a:lnTo>
                  <a:pt x="781" y="2344"/>
                </a:lnTo>
                <a:lnTo>
                  <a:pt x="780" y="2314"/>
                </a:lnTo>
                <a:lnTo>
                  <a:pt x="782" y="2285"/>
                </a:lnTo>
                <a:lnTo>
                  <a:pt x="787" y="2260"/>
                </a:lnTo>
                <a:lnTo>
                  <a:pt x="793" y="2235"/>
                </a:lnTo>
                <a:lnTo>
                  <a:pt x="802" y="2212"/>
                </a:lnTo>
                <a:lnTo>
                  <a:pt x="813" y="2191"/>
                </a:lnTo>
                <a:lnTo>
                  <a:pt x="826" y="2172"/>
                </a:lnTo>
                <a:lnTo>
                  <a:pt x="841" y="2154"/>
                </a:lnTo>
                <a:lnTo>
                  <a:pt x="858" y="2137"/>
                </a:lnTo>
                <a:lnTo>
                  <a:pt x="877" y="2123"/>
                </a:lnTo>
                <a:lnTo>
                  <a:pt x="898" y="2109"/>
                </a:lnTo>
                <a:lnTo>
                  <a:pt x="920" y="2097"/>
                </a:lnTo>
                <a:lnTo>
                  <a:pt x="944" y="2086"/>
                </a:lnTo>
                <a:lnTo>
                  <a:pt x="971" y="2077"/>
                </a:lnTo>
                <a:lnTo>
                  <a:pt x="997" y="2068"/>
                </a:lnTo>
                <a:lnTo>
                  <a:pt x="1026" y="2061"/>
                </a:lnTo>
                <a:lnTo>
                  <a:pt x="1775" y="1913"/>
                </a:lnTo>
                <a:lnTo>
                  <a:pt x="1803" y="1907"/>
                </a:lnTo>
                <a:lnTo>
                  <a:pt x="1830" y="1900"/>
                </a:lnTo>
                <a:lnTo>
                  <a:pt x="1855" y="1891"/>
                </a:lnTo>
                <a:lnTo>
                  <a:pt x="1879" y="1881"/>
                </a:lnTo>
                <a:lnTo>
                  <a:pt x="1901" y="1868"/>
                </a:lnTo>
                <a:lnTo>
                  <a:pt x="1923" y="1855"/>
                </a:lnTo>
                <a:lnTo>
                  <a:pt x="1941" y="1839"/>
                </a:lnTo>
                <a:lnTo>
                  <a:pt x="1959" y="1823"/>
                </a:lnTo>
                <a:lnTo>
                  <a:pt x="1976" y="1804"/>
                </a:lnTo>
                <a:lnTo>
                  <a:pt x="1991" y="1783"/>
                </a:lnTo>
                <a:lnTo>
                  <a:pt x="2003" y="1760"/>
                </a:lnTo>
                <a:lnTo>
                  <a:pt x="2014" y="1736"/>
                </a:lnTo>
                <a:lnTo>
                  <a:pt x="2024" y="1709"/>
                </a:lnTo>
                <a:lnTo>
                  <a:pt x="2031" y="1681"/>
                </a:lnTo>
                <a:lnTo>
                  <a:pt x="2037" y="1651"/>
                </a:lnTo>
                <a:lnTo>
                  <a:pt x="2041" y="1618"/>
                </a:lnTo>
                <a:lnTo>
                  <a:pt x="2041" y="1134"/>
                </a:lnTo>
                <a:close/>
                <a:moveTo>
                  <a:pt x="2971" y="1671"/>
                </a:moveTo>
                <a:lnTo>
                  <a:pt x="2971" y="1671"/>
                </a:lnTo>
                <a:lnTo>
                  <a:pt x="3017" y="1672"/>
                </a:lnTo>
                <a:lnTo>
                  <a:pt x="3063" y="1676"/>
                </a:lnTo>
                <a:lnTo>
                  <a:pt x="3107" y="1682"/>
                </a:lnTo>
                <a:lnTo>
                  <a:pt x="3151" y="1690"/>
                </a:lnTo>
                <a:lnTo>
                  <a:pt x="3194" y="1699"/>
                </a:lnTo>
                <a:lnTo>
                  <a:pt x="3237" y="1711"/>
                </a:lnTo>
                <a:lnTo>
                  <a:pt x="3278" y="1726"/>
                </a:lnTo>
                <a:lnTo>
                  <a:pt x="3318" y="1741"/>
                </a:lnTo>
                <a:lnTo>
                  <a:pt x="3358" y="1759"/>
                </a:lnTo>
                <a:lnTo>
                  <a:pt x="3396" y="1779"/>
                </a:lnTo>
                <a:lnTo>
                  <a:pt x="3434" y="1800"/>
                </a:lnTo>
                <a:lnTo>
                  <a:pt x="3470" y="1824"/>
                </a:lnTo>
                <a:lnTo>
                  <a:pt x="3505" y="1848"/>
                </a:lnTo>
                <a:lnTo>
                  <a:pt x="3539" y="1875"/>
                </a:lnTo>
                <a:lnTo>
                  <a:pt x="3571" y="1903"/>
                </a:lnTo>
                <a:lnTo>
                  <a:pt x="3602" y="1933"/>
                </a:lnTo>
                <a:lnTo>
                  <a:pt x="3631" y="1963"/>
                </a:lnTo>
                <a:lnTo>
                  <a:pt x="3659" y="1995"/>
                </a:lnTo>
                <a:lnTo>
                  <a:pt x="3686" y="2030"/>
                </a:lnTo>
                <a:lnTo>
                  <a:pt x="3711" y="2065"/>
                </a:lnTo>
                <a:lnTo>
                  <a:pt x="3734" y="2100"/>
                </a:lnTo>
                <a:lnTo>
                  <a:pt x="3755" y="2138"/>
                </a:lnTo>
                <a:lnTo>
                  <a:pt x="3775" y="2176"/>
                </a:lnTo>
                <a:lnTo>
                  <a:pt x="3793" y="2216"/>
                </a:lnTo>
                <a:lnTo>
                  <a:pt x="3809" y="2256"/>
                </a:lnTo>
                <a:lnTo>
                  <a:pt x="3823" y="2298"/>
                </a:lnTo>
                <a:lnTo>
                  <a:pt x="3835" y="2340"/>
                </a:lnTo>
                <a:lnTo>
                  <a:pt x="3845" y="2383"/>
                </a:lnTo>
                <a:lnTo>
                  <a:pt x="3853" y="2427"/>
                </a:lnTo>
                <a:lnTo>
                  <a:pt x="3859" y="2471"/>
                </a:lnTo>
                <a:lnTo>
                  <a:pt x="3862" y="2517"/>
                </a:lnTo>
                <a:lnTo>
                  <a:pt x="3863" y="2563"/>
                </a:lnTo>
                <a:lnTo>
                  <a:pt x="3863" y="2591"/>
                </a:lnTo>
                <a:lnTo>
                  <a:pt x="3861" y="2617"/>
                </a:lnTo>
                <a:lnTo>
                  <a:pt x="3860" y="2645"/>
                </a:lnTo>
                <a:lnTo>
                  <a:pt x="3857" y="2672"/>
                </a:lnTo>
                <a:lnTo>
                  <a:pt x="3853" y="2699"/>
                </a:lnTo>
                <a:lnTo>
                  <a:pt x="3849" y="2726"/>
                </a:lnTo>
                <a:lnTo>
                  <a:pt x="3843" y="2751"/>
                </a:lnTo>
                <a:lnTo>
                  <a:pt x="3838" y="2778"/>
                </a:lnTo>
                <a:lnTo>
                  <a:pt x="3831" y="2802"/>
                </a:lnTo>
                <a:lnTo>
                  <a:pt x="3823" y="2828"/>
                </a:lnTo>
                <a:lnTo>
                  <a:pt x="3814" y="2854"/>
                </a:lnTo>
                <a:lnTo>
                  <a:pt x="3805" y="2878"/>
                </a:lnTo>
                <a:lnTo>
                  <a:pt x="3796" y="2903"/>
                </a:lnTo>
                <a:lnTo>
                  <a:pt x="3786" y="2926"/>
                </a:lnTo>
                <a:lnTo>
                  <a:pt x="3775" y="2950"/>
                </a:lnTo>
                <a:lnTo>
                  <a:pt x="3763" y="2973"/>
                </a:lnTo>
                <a:lnTo>
                  <a:pt x="3410" y="2802"/>
                </a:lnTo>
                <a:lnTo>
                  <a:pt x="3423" y="2776"/>
                </a:lnTo>
                <a:lnTo>
                  <a:pt x="3435" y="2748"/>
                </a:lnTo>
                <a:lnTo>
                  <a:pt x="3446" y="2719"/>
                </a:lnTo>
                <a:lnTo>
                  <a:pt x="3455" y="2689"/>
                </a:lnTo>
                <a:lnTo>
                  <a:pt x="3462" y="2659"/>
                </a:lnTo>
                <a:lnTo>
                  <a:pt x="3466" y="2627"/>
                </a:lnTo>
                <a:lnTo>
                  <a:pt x="3470" y="2595"/>
                </a:lnTo>
                <a:lnTo>
                  <a:pt x="3471" y="2563"/>
                </a:lnTo>
                <a:lnTo>
                  <a:pt x="3470" y="2537"/>
                </a:lnTo>
                <a:lnTo>
                  <a:pt x="3469" y="2512"/>
                </a:lnTo>
                <a:lnTo>
                  <a:pt x="3465" y="2487"/>
                </a:lnTo>
                <a:lnTo>
                  <a:pt x="3461" y="2462"/>
                </a:lnTo>
                <a:lnTo>
                  <a:pt x="3455" y="2438"/>
                </a:lnTo>
                <a:lnTo>
                  <a:pt x="3449" y="2415"/>
                </a:lnTo>
                <a:lnTo>
                  <a:pt x="3441" y="2391"/>
                </a:lnTo>
                <a:lnTo>
                  <a:pt x="3432" y="2369"/>
                </a:lnTo>
                <a:lnTo>
                  <a:pt x="3422" y="2347"/>
                </a:lnTo>
                <a:lnTo>
                  <a:pt x="3411" y="2325"/>
                </a:lnTo>
                <a:lnTo>
                  <a:pt x="3398" y="2304"/>
                </a:lnTo>
                <a:lnTo>
                  <a:pt x="3386" y="2284"/>
                </a:lnTo>
                <a:lnTo>
                  <a:pt x="3372" y="2264"/>
                </a:lnTo>
                <a:lnTo>
                  <a:pt x="3357" y="2245"/>
                </a:lnTo>
                <a:lnTo>
                  <a:pt x="3342" y="2227"/>
                </a:lnTo>
                <a:lnTo>
                  <a:pt x="3325" y="2209"/>
                </a:lnTo>
                <a:lnTo>
                  <a:pt x="3307" y="2193"/>
                </a:lnTo>
                <a:lnTo>
                  <a:pt x="3289" y="2177"/>
                </a:lnTo>
                <a:lnTo>
                  <a:pt x="3270" y="2163"/>
                </a:lnTo>
                <a:lnTo>
                  <a:pt x="3251" y="2149"/>
                </a:lnTo>
                <a:lnTo>
                  <a:pt x="3230" y="2136"/>
                </a:lnTo>
                <a:lnTo>
                  <a:pt x="3210" y="2124"/>
                </a:lnTo>
                <a:lnTo>
                  <a:pt x="3188" y="2113"/>
                </a:lnTo>
                <a:lnTo>
                  <a:pt x="3165" y="2102"/>
                </a:lnTo>
                <a:lnTo>
                  <a:pt x="3143" y="2094"/>
                </a:lnTo>
                <a:lnTo>
                  <a:pt x="3120" y="2086"/>
                </a:lnTo>
                <a:lnTo>
                  <a:pt x="3096" y="2079"/>
                </a:lnTo>
                <a:lnTo>
                  <a:pt x="3072" y="2074"/>
                </a:lnTo>
                <a:lnTo>
                  <a:pt x="3047" y="2069"/>
                </a:lnTo>
                <a:lnTo>
                  <a:pt x="3023" y="2066"/>
                </a:lnTo>
                <a:lnTo>
                  <a:pt x="2997" y="2065"/>
                </a:lnTo>
                <a:lnTo>
                  <a:pt x="2971" y="2063"/>
                </a:lnTo>
                <a:lnTo>
                  <a:pt x="2946" y="2065"/>
                </a:lnTo>
                <a:lnTo>
                  <a:pt x="2920" y="2066"/>
                </a:lnTo>
                <a:lnTo>
                  <a:pt x="2896" y="2069"/>
                </a:lnTo>
                <a:lnTo>
                  <a:pt x="2871" y="2074"/>
                </a:lnTo>
                <a:lnTo>
                  <a:pt x="2847" y="2079"/>
                </a:lnTo>
                <a:lnTo>
                  <a:pt x="2823" y="2086"/>
                </a:lnTo>
                <a:lnTo>
                  <a:pt x="2800" y="2094"/>
                </a:lnTo>
                <a:lnTo>
                  <a:pt x="2778" y="2102"/>
                </a:lnTo>
                <a:lnTo>
                  <a:pt x="2755" y="2113"/>
                </a:lnTo>
                <a:lnTo>
                  <a:pt x="2734" y="2124"/>
                </a:lnTo>
                <a:lnTo>
                  <a:pt x="2713" y="2136"/>
                </a:lnTo>
                <a:lnTo>
                  <a:pt x="2693" y="2149"/>
                </a:lnTo>
                <a:lnTo>
                  <a:pt x="2673" y="2163"/>
                </a:lnTo>
                <a:lnTo>
                  <a:pt x="2654" y="2177"/>
                </a:lnTo>
                <a:lnTo>
                  <a:pt x="2636" y="2193"/>
                </a:lnTo>
                <a:lnTo>
                  <a:pt x="2619" y="2209"/>
                </a:lnTo>
                <a:lnTo>
                  <a:pt x="2603" y="2227"/>
                </a:lnTo>
                <a:lnTo>
                  <a:pt x="2587" y="2245"/>
                </a:lnTo>
                <a:lnTo>
                  <a:pt x="2571" y="2264"/>
                </a:lnTo>
                <a:lnTo>
                  <a:pt x="2558" y="2284"/>
                </a:lnTo>
                <a:lnTo>
                  <a:pt x="2545" y="2304"/>
                </a:lnTo>
                <a:lnTo>
                  <a:pt x="2532" y="2325"/>
                </a:lnTo>
                <a:lnTo>
                  <a:pt x="2521" y="2347"/>
                </a:lnTo>
                <a:lnTo>
                  <a:pt x="2512" y="2369"/>
                </a:lnTo>
                <a:lnTo>
                  <a:pt x="2502" y="2391"/>
                </a:lnTo>
                <a:lnTo>
                  <a:pt x="2494" y="2415"/>
                </a:lnTo>
                <a:lnTo>
                  <a:pt x="2488" y="2438"/>
                </a:lnTo>
                <a:lnTo>
                  <a:pt x="2482" y="2462"/>
                </a:lnTo>
                <a:lnTo>
                  <a:pt x="2478" y="2487"/>
                </a:lnTo>
                <a:lnTo>
                  <a:pt x="2475" y="2512"/>
                </a:lnTo>
                <a:lnTo>
                  <a:pt x="2473" y="2537"/>
                </a:lnTo>
                <a:lnTo>
                  <a:pt x="2472" y="2563"/>
                </a:lnTo>
                <a:lnTo>
                  <a:pt x="2473" y="2588"/>
                </a:lnTo>
                <a:lnTo>
                  <a:pt x="2475" y="2614"/>
                </a:lnTo>
                <a:lnTo>
                  <a:pt x="2478" y="2639"/>
                </a:lnTo>
                <a:lnTo>
                  <a:pt x="2482" y="2663"/>
                </a:lnTo>
                <a:lnTo>
                  <a:pt x="2488" y="2688"/>
                </a:lnTo>
                <a:lnTo>
                  <a:pt x="2494" y="2711"/>
                </a:lnTo>
                <a:lnTo>
                  <a:pt x="2502" y="2734"/>
                </a:lnTo>
                <a:lnTo>
                  <a:pt x="2512" y="2757"/>
                </a:lnTo>
                <a:lnTo>
                  <a:pt x="2521" y="2779"/>
                </a:lnTo>
                <a:lnTo>
                  <a:pt x="2532" y="2801"/>
                </a:lnTo>
                <a:lnTo>
                  <a:pt x="2545" y="2821"/>
                </a:lnTo>
                <a:lnTo>
                  <a:pt x="2558" y="2841"/>
                </a:lnTo>
                <a:lnTo>
                  <a:pt x="2571" y="2861"/>
                </a:lnTo>
                <a:lnTo>
                  <a:pt x="2587" y="2880"/>
                </a:lnTo>
                <a:lnTo>
                  <a:pt x="2603" y="2898"/>
                </a:lnTo>
                <a:lnTo>
                  <a:pt x="2619" y="2916"/>
                </a:lnTo>
                <a:lnTo>
                  <a:pt x="2636" y="2933"/>
                </a:lnTo>
                <a:lnTo>
                  <a:pt x="2654" y="2948"/>
                </a:lnTo>
                <a:lnTo>
                  <a:pt x="2673" y="2963"/>
                </a:lnTo>
                <a:lnTo>
                  <a:pt x="2693" y="2976"/>
                </a:lnTo>
                <a:lnTo>
                  <a:pt x="2713" y="2990"/>
                </a:lnTo>
                <a:lnTo>
                  <a:pt x="2734" y="3002"/>
                </a:lnTo>
                <a:lnTo>
                  <a:pt x="2755" y="3013"/>
                </a:lnTo>
                <a:lnTo>
                  <a:pt x="2778" y="3023"/>
                </a:lnTo>
                <a:lnTo>
                  <a:pt x="2800" y="3032"/>
                </a:lnTo>
                <a:lnTo>
                  <a:pt x="2823" y="3040"/>
                </a:lnTo>
                <a:lnTo>
                  <a:pt x="2847" y="3047"/>
                </a:lnTo>
                <a:lnTo>
                  <a:pt x="2871" y="3052"/>
                </a:lnTo>
                <a:lnTo>
                  <a:pt x="2896" y="3057"/>
                </a:lnTo>
                <a:lnTo>
                  <a:pt x="2920" y="3060"/>
                </a:lnTo>
                <a:lnTo>
                  <a:pt x="2946" y="3061"/>
                </a:lnTo>
                <a:lnTo>
                  <a:pt x="2971" y="3062"/>
                </a:lnTo>
                <a:lnTo>
                  <a:pt x="2994" y="3061"/>
                </a:lnTo>
                <a:lnTo>
                  <a:pt x="3015" y="3060"/>
                </a:lnTo>
                <a:lnTo>
                  <a:pt x="3037" y="3058"/>
                </a:lnTo>
                <a:lnTo>
                  <a:pt x="3058" y="3054"/>
                </a:lnTo>
                <a:lnTo>
                  <a:pt x="3079" y="3051"/>
                </a:lnTo>
                <a:lnTo>
                  <a:pt x="3100" y="3045"/>
                </a:lnTo>
                <a:lnTo>
                  <a:pt x="3120" y="3040"/>
                </a:lnTo>
                <a:lnTo>
                  <a:pt x="3140" y="3033"/>
                </a:lnTo>
                <a:lnTo>
                  <a:pt x="3159" y="3025"/>
                </a:lnTo>
                <a:lnTo>
                  <a:pt x="3178" y="3018"/>
                </a:lnTo>
                <a:lnTo>
                  <a:pt x="3197" y="3009"/>
                </a:lnTo>
                <a:lnTo>
                  <a:pt x="3215" y="2999"/>
                </a:lnTo>
                <a:lnTo>
                  <a:pt x="3232" y="2989"/>
                </a:lnTo>
                <a:lnTo>
                  <a:pt x="3250" y="2977"/>
                </a:lnTo>
                <a:lnTo>
                  <a:pt x="3267" y="2965"/>
                </a:lnTo>
                <a:lnTo>
                  <a:pt x="3283" y="2953"/>
                </a:lnTo>
                <a:lnTo>
                  <a:pt x="3563" y="3229"/>
                </a:lnTo>
                <a:lnTo>
                  <a:pt x="3533" y="3255"/>
                </a:lnTo>
                <a:lnTo>
                  <a:pt x="3502" y="3279"/>
                </a:lnTo>
                <a:lnTo>
                  <a:pt x="3470" y="3303"/>
                </a:lnTo>
                <a:lnTo>
                  <a:pt x="3436" y="3324"/>
                </a:lnTo>
                <a:lnTo>
                  <a:pt x="3402" y="3344"/>
                </a:lnTo>
                <a:lnTo>
                  <a:pt x="3366" y="3362"/>
                </a:lnTo>
                <a:lnTo>
                  <a:pt x="3330" y="3379"/>
                </a:lnTo>
                <a:lnTo>
                  <a:pt x="3294" y="3394"/>
                </a:lnTo>
                <a:lnTo>
                  <a:pt x="3256" y="3408"/>
                </a:lnTo>
                <a:lnTo>
                  <a:pt x="3217" y="3420"/>
                </a:lnTo>
                <a:lnTo>
                  <a:pt x="3178" y="3430"/>
                </a:lnTo>
                <a:lnTo>
                  <a:pt x="3138" y="3439"/>
                </a:lnTo>
                <a:lnTo>
                  <a:pt x="3097" y="3446"/>
                </a:lnTo>
                <a:lnTo>
                  <a:pt x="3056" y="3450"/>
                </a:lnTo>
                <a:lnTo>
                  <a:pt x="3014" y="3453"/>
                </a:lnTo>
                <a:lnTo>
                  <a:pt x="2971" y="3454"/>
                </a:lnTo>
                <a:lnTo>
                  <a:pt x="2926" y="3453"/>
                </a:lnTo>
                <a:lnTo>
                  <a:pt x="2880" y="3450"/>
                </a:lnTo>
                <a:lnTo>
                  <a:pt x="2835" y="3444"/>
                </a:lnTo>
                <a:lnTo>
                  <a:pt x="2792" y="3435"/>
                </a:lnTo>
                <a:lnTo>
                  <a:pt x="2749" y="3427"/>
                </a:lnTo>
                <a:lnTo>
                  <a:pt x="2706" y="3414"/>
                </a:lnTo>
                <a:lnTo>
                  <a:pt x="2665" y="3400"/>
                </a:lnTo>
                <a:lnTo>
                  <a:pt x="2625" y="3384"/>
                </a:lnTo>
                <a:lnTo>
                  <a:pt x="2585" y="3366"/>
                </a:lnTo>
                <a:lnTo>
                  <a:pt x="2547" y="3346"/>
                </a:lnTo>
                <a:lnTo>
                  <a:pt x="2510" y="3325"/>
                </a:lnTo>
                <a:lnTo>
                  <a:pt x="2473" y="3302"/>
                </a:lnTo>
                <a:lnTo>
                  <a:pt x="2439" y="3277"/>
                </a:lnTo>
                <a:lnTo>
                  <a:pt x="2405" y="3250"/>
                </a:lnTo>
                <a:lnTo>
                  <a:pt x="2373" y="3223"/>
                </a:lnTo>
                <a:lnTo>
                  <a:pt x="2342" y="3193"/>
                </a:lnTo>
                <a:lnTo>
                  <a:pt x="2312" y="3162"/>
                </a:lnTo>
                <a:lnTo>
                  <a:pt x="2284" y="3130"/>
                </a:lnTo>
                <a:lnTo>
                  <a:pt x="2257" y="3096"/>
                </a:lnTo>
                <a:lnTo>
                  <a:pt x="2232" y="3061"/>
                </a:lnTo>
                <a:lnTo>
                  <a:pt x="2209" y="3025"/>
                </a:lnTo>
                <a:lnTo>
                  <a:pt x="2188" y="2987"/>
                </a:lnTo>
                <a:lnTo>
                  <a:pt x="2168" y="2950"/>
                </a:lnTo>
                <a:lnTo>
                  <a:pt x="2150" y="2909"/>
                </a:lnTo>
                <a:lnTo>
                  <a:pt x="2134" y="2869"/>
                </a:lnTo>
                <a:lnTo>
                  <a:pt x="2120" y="2828"/>
                </a:lnTo>
                <a:lnTo>
                  <a:pt x="2109" y="2786"/>
                </a:lnTo>
                <a:lnTo>
                  <a:pt x="2099" y="2742"/>
                </a:lnTo>
                <a:lnTo>
                  <a:pt x="2091" y="2699"/>
                </a:lnTo>
                <a:lnTo>
                  <a:pt x="2085" y="2654"/>
                </a:lnTo>
                <a:lnTo>
                  <a:pt x="2081" y="2608"/>
                </a:lnTo>
                <a:lnTo>
                  <a:pt x="2080" y="2563"/>
                </a:lnTo>
                <a:lnTo>
                  <a:pt x="2081" y="2517"/>
                </a:lnTo>
                <a:lnTo>
                  <a:pt x="2085" y="2471"/>
                </a:lnTo>
                <a:lnTo>
                  <a:pt x="2091" y="2427"/>
                </a:lnTo>
                <a:lnTo>
                  <a:pt x="2099" y="2383"/>
                </a:lnTo>
                <a:lnTo>
                  <a:pt x="2109" y="2340"/>
                </a:lnTo>
                <a:lnTo>
                  <a:pt x="2120" y="2298"/>
                </a:lnTo>
                <a:lnTo>
                  <a:pt x="2134" y="2256"/>
                </a:lnTo>
                <a:lnTo>
                  <a:pt x="2150" y="2216"/>
                </a:lnTo>
                <a:lnTo>
                  <a:pt x="2168" y="2176"/>
                </a:lnTo>
                <a:lnTo>
                  <a:pt x="2188" y="2138"/>
                </a:lnTo>
                <a:lnTo>
                  <a:pt x="2209" y="2100"/>
                </a:lnTo>
                <a:lnTo>
                  <a:pt x="2232" y="2065"/>
                </a:lnTo>
                <a:lnTo>
                  <a:pt x="2257" y="2030"/>
                </a:lnTo>
                <a:lnTo>
                  <a:pt x="2284" y="1995"/>
                </a:lnTo>
                <a:lnTo>
                  <a:pt x="2312" y="1963"/>
                </a:lnTo>
                <a:lnTo>
                  <a:pt x="2342" y="1933"/>
                </a:lnTo>
                <a:lnTo>
                  <a:pt x="2373" y="1903"/>
                </a:lnTo>
                <a:lnTo>
                  <a:pt x="2405" y="1875"/>
                </a:lnTo>
                <a:lnTo>
                  <a:pt x="2439" y="1848"/>
                </a:lnTo>
                <a:lnTo>
                  <a:pt x="2473" y="1824"/>
                </a:lnTo>
                <a:lnTo>
                  <a:pt x="2510" y="1800"/>
                </a:lnTo>
                <a:lnTo>
                  <a:pt x="2547" y="1779"/>
                </a:lnTo>
                <a:lnTo>
                  <a:pt x="2585" y="1759"/>
                </a:lnTo>
                <a:lnTo>
                  <a:pt x="2625" y="1741"/>
                </a:lnTo>
                <a:lnTo>
                  <a:pt x="2665" y="1726"/>
                </a:lnTo>
                <a:lnTo>
                  <a:pt x="2706" y="1711"/>
                </a:lnTo>
                <a:lnTo>
                  <a:pt x="2749" y="1699"/>
                </a:lnTo>
                <a:lnTo>
                  <a:pt x="2792" y="1690"/>
                </a:lnTo>
                <a:lnTo>
                  <a:pt x="2835" y="1682"/>
                </a:lnTo>
                <a:lnTo>
                  <a:pt x="2880" y="1676"/>
                </a:lnTo>
                <a:lnTo>
                  <a:pt x="2926" y="1672"/>
                </a:lnTo>
                <a:lnTo>
                  <a:pt x="2971" y="1671"/>
                </a:lnTo>
                <a:close/>
                <a:moveTo>
                  <a:pt x="4858" y="3824"/>
                </a:moveTo>
                <a:lnTo>
                  <a:pt x="4858" y="3824"/>
                </a:lnTo>
                <a:lnTo>
                  <a:pt x="4328" y="3824"/>
                </a:lnTo>
                <a:lnTo>
                  <a:pt x="4328" y="4208"/>
                </a:lnTo>
                <a:lnTo>
                  <a:pt x="4702" y="4208"/>
                </a:lnTo>
                <a:lnTo>
                  <a:pt x="4858" y="3824"/>
                </a:lnTo>
                <a:close/>
                <a:moveTo>
                  <a:pt x="1064" y="3824"/>
                </a:moveTo>
                <a:lnTo>
                  <a:pt x="1064" y="3824"/>
                </a:lnTo>
                <a:lnTo>
                  <a:pt x="1594" y="3824"/>
                </a:lnTo>
                <a:lnTo>
                  <a:pt x="1594" y="4208"/>
                </a:lnTo>
                <a:lnTo>
                  <a:pt x="1219" y="4208"/>
                </a:lnTo>
                <a:lnTo>
                  <a:pt x="1064" y="3824"/>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fontAlgn="auto">
              <a:spcBef>
                <a:spcPts val="0"/>
              </a:spcBef>
              <a:spcAft>
                <a:spcPts val="0"/>
              </a:spcAft>
              <a:defRPr/>
            </a:pPr>
            <a:endParaRPr lang="zh-CN" altLang="en-US" sz="16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1" name="菱形 20">
            <a:extLst>
              <a:ext uri="{FF2B5EF4-FFF2-40B4-BE49-F238E27FC236}">
                <a16:creationId xmlns:a16="http://schemas.microsoft.com/office/drawing/2014/main" id="{4D0E21AB-0D0F-42A4-8BAB-30E6D886A1FD}"/>
              </a:ext>
            </a:extLst>
          </p:cNvPr>
          <p:cNvSpPr/>
          <p:nvPr/>
        </p:nvSpPr>
        <p:spPr>
          <a:xfrm>
            <a:off x="1155259" y="2389620"/>
            <a:ext cx="3172604" cy="3172604"/>
          </a:xfrm>
          <a:prstGeom prst="diamond">
            <a:avLst/>
          </a:prstGeom>
          <a:noFill/>
          <a:ln w="12700">
            <a:solidFill>
              <a:srgbClr val="FFFFF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32286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left)">
                                      <p:cBhvr>
                                        <p:cTn id="11" dur="500"/>
                                        <p:tgtEl>
                                          <p:spTgt spid="18"/>
                                        </p:tgtEl>
                                      </p:cBhvr>
                                    </p:animEffect>
                                  </p:childTnLst>
                                </p:cTn>
                              </p:par>
                              <p:par>
                                <p:cTn id="12" presetID="9" presetClass="entr" presetSubtype="0" fill="hold" nodeType="with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dissolve">
                                      <p:cBhvr>
                                        <p:cTn id="14" dur="500"/>
                                        <p:tgtEl>
                                          <p:spTgt spid="20"/>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8" grpId="0"/>
      <p:bldP spid="2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1209A267-58C9-413C-88D3-035F434D09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5382882"/>
          </a:xfrm>
          <a:prstGeom prst="rect">
            <a:avLst/>
          </a:prstGeom>
        </p:spPr>
      </p:pic>
      <p:sp>
        <p:nvSpPr>
          <p:cNvPr id="2" name="矩形 1">
            <a:extLst>
              <a:ext uri="{FF2B5EF4-FFF2-40B4-BE49-F238E27FC236}">
                <a16:creationId xmlns:a16="http://schemas.microsoft.com/office/drawing/2014/main" id="{02C16F36-8D67-4DEE-8346-4FA0D421A392}"/>
              </a:ext>
            </a:extLst>
          </p:cNvPr>
          <p:cNvSpPr/>
          <p:nvPr/>
        </p:nvSpPr>
        <p:spPr>
          <a:xfrm>
            <a:off x="3392590" y="976855"/>
            <a:ext cx="5406820" cy="2810641"/>
          </a:xfrm>
          <a:prstGeom prst="rect">
            <a:avLst/>
          </a:prstGeom>
          <a:noFill/>
          <a:ln>
            <a:solidFill>
              <a:srgbClr val="15151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Google Shape;86;p19">
            <a:extLst>
              <a:ext uri="{FF2B5EF4-FFF2-40B4-BE49-F238E27FC236}">
                <a16:creationId xmlns:a16="http://schemas.microsoft.com/office/drawing/2014/main" id="{F5F7B8C8-00C9-4A10-99E6-8B7681252A49}"/>
              </a:ext>
            </a:extLst>
          </p:cNvPr>
          <p:cNvSpPr txBox="1"/>
          <p:nvPr/>
        </p:nvSpPr>
        <p:spPr>
          <a:xfrm>
            <a:off x="4228601" y="2298607"/>
            <a:ext cx="3734798"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400" b="1" i="0" u="none" strike="noStrike" cap="none" dirty="0">
                <a:solidFill>
                  <a:schemeClr val="tx1">
                    <a:lumMod val="85000"/>
                    <a:lumOff val="1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rPr>
              <a:t>YOUR TITLE</a:t>
            </a:r>
            <a:endParaRPr sz="5400" b="1" i="0" u="none" strike="noStrike" cap="none" dirty="0">
              <a:solidFill>
                <a:schemeClr val="tx1">
                  <a:lumMod val="85000"/>
                  <a:lumOff val="1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
        <p:nvSpPr>
          <p:cNvPr id="5" name="Google Shape;86;p19">
            <a:extLst>
              <a:ext uri="{FF2B5EF4-FFF2-40B4-BE49-F238E27FC236}">
                <a16:creationId xmlns:a16="http://schemas.microsoft.com/office/drawing/2014/main" id="{0303E735-B53D-4531-A373-2E13F4156670}"/>
              </a:ext>
            </a:extLst>
          </p:cNvPr>
          <p:cNvSpPr txBox="1"/>
          <p:nvPr/>
        </p:nvSpPr>
        <p:spPr>
          <a:xfrm>
            <a:off x="4228601" y="1657546"/>
            <a:ext cx="3734798" cy="73353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000" b="1" i="0" u="none" strike="noStrike" cap="none" dirty="0">
                <a:solidFill>
                  <a:schemeClr val="tx1">
                    <a:lumMod val="85000"/>
                    <a:lumOff val="1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rPr>
              <a:t>BUSINESS</a:t>
            </a:r>
            <a:endParaRPr sz="4000" b="1" i="0" u="none" strike="noStrike" cap="none" dirty="0">
              <a:solidFill>
                <a:schemeClr val="tx1">
                  <a:lumMod val="85000"/>
                  <a:lumOff val="1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
        <p:nvSpPr>
          <p:cNvPr id="6" name="Google Shape;86;p19">
            <a:extLst>
              <a:ext uri="{FF2B5EF4-FFF2-40B4-BE49-F238E27FC236}">
                <a16:creationId xmlns:a16="http://schemas.microsoft.com/office/drawing/2014/main" id="{8ECABB94-F1BF-4EB9-BB50-5BBE527862C9}"/>
              </a:ext>
            </a:extLst>
          </p:cNvPr>
          <p:cNvSpPr txBox="1"/>
          <p:nvPr/>
        </p:nvSpPr>
        <p:spPr>
          <a:xfrm>
            <a:off x="1707202" y="4556641"/>
            <a:ext cx="1988505"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b="0" i="0" u="none" strike="noStrike" cap="none" dirty="0">
                <a:solidFill>
                  <a:schemeClr val="tx1">
                    <a:lumMod val="75000"/>
                    <a:lumOff val="2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rPr>
              <a:t>YOUR TITLE HERE</a:t>
            </a:r>
            <a:endParaRPr sz="2000" b="0" i="0" u="none" strike="noStrike" cap="none" dirty="0">
              <a:solidFill>
                <a:schemeClr val="tx1">
                  <a:lumMod val="75000"/>
                  <a:lumOff val="2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
        <p:nvSpPr>
          <p:cNvPr id="7" name="文本框 6">
            <a:extLst>
              <a:ext uri="{FF2B5EF4-FFF2-40B4-BE49-F238E27FC236}">
                <a16:creationId xmlns:a16="http://schemas.microsoft.com/office/drawing/2014/main" id="{33D90A90-D7F7-48A1-8DCC-547D61479923}"/>
              </a:ext>
            </a:extLst>
          </p:cNvPr>
          <p:cNvSpPr txBox="1"/>
          <p:nvPr/>
        </p:nvSpPr>
        <p:spPr>
          <a:xfrm>
            <a:off x="1595543" y="4923261"/>
            <a:ext cx="2211825" cy="89421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altLang="zh-CN"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here.</a:t>
            </a:r>
            <a:endParaRPr lang="en-US" altLang="zh-CN"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endParaRPr>
          </a:p>
        </p:txBody>
      </p:sp>
      <p:sp>
        <p:nvSpPr>
          <p:cNvPr id="8" name="Google Shape;86;p19">
            <a:extLst>
              <a:ext uri="{FF2B5EF4-FFF2-40B4-BE49-F238E27FC236}">
                <a16:creationId xmlns:a16="http://schemas.microsoft.com/office/drawing/2014/main" id="{6FA9D81F-76DA-4619-80E7-4EC9290E0C69}"/>
              </a:ext>
            </a:extLst>
          </p:cNvPr>
          <p:cNvSpPr txBox="1"/>
          <p:nvPr/>
        </p:nvSpPr>
        <p:spPr>
          <a:xfrm>
            <a:off x="5101747" y="4556640"/>
            <a:ext cx="1988505"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b="0" i="0" u="none" strike="noStrike" cap="none" dirty="0">
                <a:solidFill>
                  <a:schemeClr val="tx1">
                    <a:lumMod val="75000"/>
                    <a:lumOff val="2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rPr>
              <a:t>YOUR TITLE HERE</a:t>
            </a:r>
            <a:endParaRPr sz="2000" b="0" i="0" u="none" strike="noStrike" cap="none" dirty="0">
              <a:solidFill>
                <a:schemeClr val="tx1">
                  <a:lumMod val="75000"/>
                  <a:lumOff val="2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
        <p:nvSpPr>
          <p:cNvPr id="9" name="文本框 8">
            <a:extLst>
              <a:ext uri="{FF2B5EF4-FFF2-40B4-BE49-F238E27FC236}">
                <a16:creationId xmlns:a16="http://schemas.microsoft.com/office/drawing/2014/main" id="{FE71A92A-9221-4A0D-A4F9-4F521622D37A}"/>
              </a:ext>
            </a:extLst>
          </p:cNvPr>
          <p:cNvSpPr txBox="1"/>
          <p:nvPr/>
        </p:nvSpPr>
        <p:spPr>
          <a:xfrm>
            <a:off x="4990088" y="4923260"/>
            <a:ext cx="2211825" cy="89421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altLang="zh-CN"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here.</a:t>
            </a:r>
            <a:endParaRPr lang="en-US" altLang="zh-CN"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endParaRPr>
          </a:p>
        </p:txBody>
      </p:sp>
      <p:sp>
        <p:nvSpPr>
          <p:cNvPr id="10" name="Google Shape;86;p19">
            <a:extLst>
              <a:ext uri="{FF2B5EF4-FFF2-40B4-BE49-F238E27FC236}">
                <a16:creationId xmlns:a16="http://schemas.microsoft.com/office/drawing/2014/main" id="{CC25A14A-3897-4E88-9D61-7B4D71A764EC}"/>
              </a:ext>
            </a:extLst>
          </p:cNvPr>
          <p:cNvSpPr txBox="1"/>
          <p:nvPr/>
        </p:nvSpPr>
        <p:spPr>
          <a:xfrm>
            <a:off x="8496292" y="4545668"/>
            <a:ext cx="1988505"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b="0" i="0" u="none" strike="noStrike" cap="none" dirty="0">
                <a:solidFill>
                  <a:schemeClr val="tx1">
                    <a:lumMod val="75000"/>
                    <a:lumOff val="2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rPr>
              <a:t>YOUR TITLE HERE</a:t>
            </a:r>
            <a:endParaRPr sz="2000" b="0" i="0" u="none" strike="noStrike" cap="none" dirty="0">
              <a:solidFill>
                <a:schemeClr val="tx1">
                  <a:lumMod val="75000"/>
                  <a:lumOff val="2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
        <p:nvSpPr>
          <p:cNvPr id="11" name="文本框 10">
            <a:extLst>
              <a:ext uri="{FF2B5EF4-FFF2-40B4-BE49-F238E27FC236}">
                <a16:creationId xmlns:a16="http://schemas.microsoft.com/office/drawing/2014/main" id="{A5DE85A2-463D-4E1D-BE77-B47412FAFE12}"/>
              </a:ext>
            </a:extLst>
          </p:cNvPr>
          <p:cNvSpPr txBox="1"/>
          <p:nvPr/>
        </p:nvSpPr>
        <p:spPr>
          <a:xfrm>
            <a:off x="8384633" y="4912288"/>
            <a:ext cx="2211825" cy="89421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altLang="zh-CN"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here.</a:t>
            </a:r>
            <a:endParaRPr lang="en-US" altLang="zh-CN"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endParaRPr>
          </a:p>
        </p:txBody>
      </p:sp>
    </p:spTree>
    <p:extLst>
      <p:ext uri="{BB962C8B-B14F-4D97-AF65-F5344CB8AC3E}">
        <p14:creationId xmlns:p14="http://schemas.microsoft.com/office/powerpoint/2010/main" val="20461832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500"/>
                            </p:stCondLst>
                            <p:childTnLst>
                              <p:par>
                                <p:cTn id="19" presetID="12" presetClass="entr" presetSubtype="4"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p:tgtEl>
                                          <p:spTgt spid="7"/>
                                        </p:tgtEl>
                                        <p:attrNameLst>
                                          <p:attrName>ppt_y</p:attrName>
                                        </p:attrNameLst>
                                      </p:cBhvr>
                                      <p:tavLst>
                                        <p:tav tm="0">
                                          <p:val>
                                            <p:strVal val="#ppt_y+#ppt_h*1.125000"/>
                                          </p:val>
                                        </p:tav>
                                        <p:tav tm="100000">
                                          <p:val>
                                            <p:strVal val="#ppt_y"/>
                                          </p:val>
                                        </p:tav>
                                      </p:tavLst>
                                    </p:anim>
                                    <p:animEffect transition="in" filter="wipe(up)">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par>
                          <p:cTn id="28" fill="hold">
                            <p:stCondLst>
                              <p:cond delay="500"/>
                            </p:stCondLst>
                            <p:childTnLst>
                              <p:par>
                                <p:cTn id="29" presetID="12" presetClass="entr" presetSubtype="4"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p:tgtEl>
                                          <p:spTgt spid="9"/>
                                        </p:tgtEl>
                                        <p:attrNameLst>
                                          <p:attrName>ppt_y</p:attrName>
                                        </p:attrNameLst>
                                      </p:cBhvr>
                                      <p:tavLst>
                                        <p:tav tm="0">
                                          <p:val>
                                            <p:strVal val="#ppt_y+#ppt_h*1.125000"/>
                                          </p:val>
                                        </p:tav>
                                        <p:tav tm="100000">
                                          <p:val>
                                            <p:strVal val="#ppt_y"/>
                                          </p:val>
                                        </p:tav>
                                      </p:tavLst>
                                    </p:anim>
                                    <p:animEffect transition="in" filter="wipe(up)">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par>
                          <p:cTn id="38" fill="hold">
                            <p:stCondLst>
                              <p:cond delay="500"/>
                            </p:stCondLst>
                            <p:childTnLst>
                              <p:par>
                                <p:cTn id="39" presetID="12" presetClass="entr" presetSubtype="4" fill="hold" grpId="0" nodeType="after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additive="base">
                                        <p:cTn id="41" dur="500"/>
                                        <p:tgtEl>
                                          <p:spTgt spid="11"/>
                                        </p:tgtEl>
                                        <p:attrNameLst>
                                          <p:attrName>ppt_y</p:attrName>
                                        </p:attrNameLst>
                                      </p:cBhvr>
                                      <p:tavLst>
                                        <p:tav tm="0">
                                          <p:val>
                                            <p:strVal val="#ppt_y+#ppt_h*1.125000"/>
                                          </p:val>
                                        </p:tav>
                                        <p:tav tm="100000">
                                          <p:val>
                                            <p:strVal val="#ppt_y"/>
                                          </p:val>
                                        </p:tav>
                                      </p:tavLst>
                                    </p:anim>
                                    <p:animEffect transition="in" filter="wipe(up)">
                                      <p:cBhvr>
                                        <p:cTn id="4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bldLvl="0"/>
      <p:bldP spid="8" grpId="0"/>
      <p:bldP spid="9" grpId="0" bldLvl="0"/>
      <p:bldP spid="10" grpId="0"/>
      <p:bldP spid="11" grpId="0" bldLvl="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4C73C5D8-8F2F-4608-BC92-5DCD450E0F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flipV="1">
            <a:off x="0" y="480806"/>
            <a:ext cx="11337236" cy="6377194"/>
          </a:xfrm>
          <a:prstGeom prst="rect">
            <a:avLst/>
          </a:prstGeom>
        </p:spPr>
      </p:pic>
      <p:sp>
        <p:nvSpPr>
          <p:cNvPr id="3" name="矩形: 圆角 2">
            <a:extLst>
              <a:ext uri="{FF2B5EF4-FFF2-40B4-BE49-F238E27FC236}">
                <a16:creationId xmlns:a16="http://schemas.microsoft.com/office/drawing/2014/main" id="{6FAE61FD-FE6D-4B35-B880-C9CB453298CB}"/>
              </a:ext>
            </a:extLst>
          </p:cNvPr>
          <p:cNvSpPr/>
          <p:nvPr/>
        </p:nvSpPr>
        <p:spPr>
          <a:xfrm>
            <a:off x="1436452" y="1135640"/>
            <a:ext cx="2894451" cy="4586719"/>
          </a:xfrm>
          <a:prstGeom prst="roundRect">
            <a:avLst>
              <a:gd name="adj" fmla="val 0"/>
            </a:avLst>
          </a:prstGeom>
          <a:noFill/>
          <a:ln w="12700">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a:extLst>
              <a:ext uri="{FF2B5EF4-FFF2-40B4-BE49-F238E27FC236}">
                <a16:creationId xmlns:a16="http://schemas.microsoft.com/office/drawing/2014/main" id="{51D14345-B775-4615-892D-642F9829580D}"/>
              </a:ext>
            </a:extLst>
          </p:cNvPr>
          <p:cNvSpPr/>
          <p:nvPr/>
        </p:nvSpPr>
        <p:spPr>
          <a:xfrm>
            <a:off x="4794120" y="3335377"/>
            <a:ext cx="2894451" cy="2365416"/>
          </a:xfrm>
          <a:prstGeom prst="roundRect">
            <a:avLst>
              <a:gd name="adj" fmla="val 0"/>
            </a:avLst>
          </a:prstGeom>
          <a:noFill/>
          <a:ln w="12700">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圆角 4">
            <a:extLst>
              <a:ext uri="{FF2B5EF4-FFF2-40B4-BE49-F238E27FC236}">
                <a16:creationId xmlns:a16="http://schemas.microsoft.com/office/drawing/2014/main" id="{E61BF367-7D00-4C77-81EF-AF80AAFE6064}"/>
              </a:ext>
            </a:extLst>
          </p:cNvPr>
          <p:cNvSpPr/>
          <p:nvPr/>
        </p:nvSpPr>
        <p:spPr>
          <a:xfrm>
            <a:off x="8151788" y="3352630"/>
            <a:ext cx="2894451" cy="2365416"/>
          </a:xfrm>
          <a:prstGeom prst="roundRect">
            <a:avLst>
              <a:gd name="adj" fmla="val 0"/>
            </a:avLst>
          </a:prstGeom>
          <a:noFill/>
          <a:ln w="12700">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Google Shape;86;p19">
            <a:extLst>
              <a:ext uri="{FF2B5EF4-FFF2-40B4-BE49-F238E27FC236}">
                <a16:creationId xmlns:a16="http://schemas.microsoft.com/office/drawing/2014/main" id="{690B9C50-8060-4199-85AB-911C322C48F3}"/>
              </a:ext>
            </a:extLst>
          </p:cNvPr>
          <p:cNvSpPr txBox="1"/>
          <p:nvPr/>
        </p:nvSpPr>
        <p:spPr>
          <a:xfrm>
            <a:off x="4725552" y="1318957"/>
            <a:ext cx="3607566"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600" b="1" i="0" u="none" strike="noStrike" cap="none" dirty="0">
                <a:gradFill>
                  <a:gsLst>
                    <a:gs pos="0">
                      <a:srgbClr val="D6AED0"/>
                    </a:gs>
                    <a:gs pos="100000">
                      <a:srgbClr val="52AFD8"/>
                    </a:gs>
                  </a:gsLst>
                  <a:lin ang="5400000" scaled="1"/>
                </a:gradFill>
                <a:latin typeface="字魂58号-创中黑" panose="00000500000000000000" pitchFamily="2" charset="-122"/>
                <a:ea typeface="字魂58号-创中黑" panose="00000500000000000000" pitchFamily="2" charset="-122"/>
                <a:cs typeface="Lato"/>
                <a:sym typeface="思源黑体" panose="020B0500000000000000" pitchFamily="34" charset="-122"/>
              </a:rPr>
              <a:t>YOUR TITLE HERE</a:t>
            </a:r>
            <a:endParaRPr sz="3600" b="1" i="0" u="none" strike="noStrike" cap="none" dirty="0">
              <a:gradFill>
                <a:gsLst>
                  <a:gs pos="0">
                    <a:srgbClr val="D6AED0"/>
                  </a:gs>
                  <a:gs pos="100000">
                    <a:srgbClr val="52AFD8"/>
                  </a:gs>
                </a:gsLst>
                <a:lin ang="5400000" scaled="1"/>
              </a:gra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
        <p:nvSpPr>
          <p:cNvPr id="7" name="文本框 6">
            <a:extLst>
              <a:ext uri="{FF2B5EF4-FFF2-40B4-BE49-F238E27FC236}">
                <a16:creationId xmlns:a16="http://schemas.microsoft.com/office/drawing/2014/main" id="{3CE05581-0776-4A7C-B1C3-EE14776C5833}"/>
              </a:ext>
            </a:extLst>
          </p:cNvPr>
          <p:cNvSpPr txBox="1"/>
          <p:nvPr/>
        </p:nvSpPr>
        <p:spPr>
          <a:xfrm>
            <a:off x="4794120" y="1935727"/>
            <a:ext cx="6252119" cy="79220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rPr>
              <a:t>Please enter text </a:t>
            </a:r>
            <a:r>
              <a:rPr lang="en-US" altLang="zh-CN" sz="1600" dirty="0" err="1">
                <a:solidFill>
                  <a:schemeClr val="tx1">
                    <a:lumMod val="85000"/>
                    <a:lumOff val="15000"/>
                  </a:schemeClr>
                </a:solidFill>
                <a:latin typeface="字魂58号-创中黑" panose="00000500000000000000" pitchFamily="2" charset="-122"/>
                <a:ea typeface="字魂58号-创中黑" panose="00000500000000000000" pitchFamily="2" charset="-122"/>
              </a:rPr>
              <a:t>here.</a:t>
            </a:r>
            <a:r>
              <a:rPr lang="en-US" altLang="zh-CN" sz="16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Please</a:t>
            </a: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altLang="zh-CN" sz="16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rPr>
              <a:t>Please enter text here. Please enter text here.</a:t>
            </a:r>
            <a:endPar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endParaRPr>
          </a:p>
        </p:txBody>
      </p:sp>
      <p:grpSp>
        <p:nvGrpSpPr>
          <p:cNvPr id="8" name="Group 2">
            <a:extLst>
              <a:ext uri="{FF2B5EF4-FFF2-40B4-BE49-F238E27FC236}">
                <a16:creationId xmlns:a16="http://schemas.microsoft.com/office/drawing/2014/main" id="{5A014A18-DEC2-43B7-A189-A2E6D393951A}"/>
              </a:ext>
            </a:extLst>
          </p:cNvPr>
          <p:cNvGrpSpPr/>
          <p:nvPr/>
        </p:nvGrpSpPr>
        <p:grpSpPr>
          <a:xfrm>
            <a:off x="4896714" y="4497713"/>
            <a:ext cx="2782414" cy="1170536"/>
            <a:chOff x="901701" y="4159503"/>
            <a:chExt cx="2039342" cy="1137601"/>
          </a:xfrm>
        </p:grpSpPr>
        <p:sp>
          <p:nvSpPr>
            <p:cNvPr id="9" name="TextBox 57">
              <a:extLst>
                <a:ext uri="{FF2B5EF4-FFF2-40B4-BE49-F238E27FC236}">
                  <a16:creationId xmlns:a16="http://schemas.microsoft.com/office/drawing/2014/main" id="{7EA567AE-EC38-44E6-989F-C26F9E5FE291}"/>
                </a:ext>
              </a:extLst>
            </p:cNvPr>
            <p:cNvSpPr txBox="1"/>
            <p:nvPr/>
          </p:nvSpPr>
          <p:spPr>
            <a:xfrm>
              <a:off x="1333109" y="4159503"/>
              <a:ext cx="1176526" cy="388852"/>
            </a:xfrm>
            <a:prstGeom prst="rect">
              <a:avLst/>
            </a:prstGeom>
            <a:noFill/>
          </p:spPr>
          <p:txBody>
            <a:bodyPr wrap="none" rtlCol="0">
              <a:spAutoFit/>
            </a:bodyPr>
            <a:lstStyle/>
            <a:p>
              <a:pPr algn="ctr" defTabSz="1828800" rtl="0"/>
              <a:r>
                <a:rPr lang="zh-CN" altLang="en-US" sz="2000"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endParaRPr lang="en-US" sz="2000" kern="12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0" name="Rectangle 58">
              <a:extLst>
                <a:ext uri="{FF2B5EF4-FFF2-40B4-BE49-F238E27FC236}">
                  <a16:creationId xmlns:a16="http://schemas.microsoft.com/office/drawing/2014/main" id="{FC96AA91-1707-4659-8F49-7E103E6F4862}"/>
                </a:ext>
              </a:extLst>
            </p:cNvPr>
            <p:cNvSpPr/>
            <p:nvPr/>
          </p:nvSpPr>
          <p:spPr>
            <a:xfrm>
              <a:off x="901701" y="4549313"/>
              <a:ext cx="2039342" cy="747791"/>
            </a:xfrm>
            <a:prstGeom prst="rect">
              <a:avLst/>
            </a:prstGeom>
          </p:spPr>
          <p:txBody>
            <a:bodyPr wrap="square">
              <a:spAutoFit/>
            </a:bodyPr>
            <a:lstStyle/>
            <a:p>
              <a:pPr algn="ctr" defTabSz="1828800" rtl="0">
                <a:buClr>
                  <a:srgbClr val="E24848"/>
                </a:buClr>
              </a:pPr>
              <a:r>
                <a:rPr lang="en-US" sz="1100" kern="1200" noProof="1">
                  <a:solidFill>
                    <a:schemeClr val="tx1">
                      <a:lumMod val="85000"/>
                      <a:lumOff val="15000"/>
                    </a:schemeClr>
                  </a:solidFill>
                  <a:latin typeface="字魂58号-创中黑" panose="00000500000000000000" pitchFamily="2" charset="-122"/>
                  <a:ea typeface="字魂58号-创中黑" panose="00000500000000000000" pitchFamily="2" charset="-122"/>
                  <a:cs typeface="Open Sans Light" panose="020B0306030504020204" pitchFamily="34" charset="0"/>
                </a:rPr>
                <a:t>Lorem ipsum dolor sit amet, consectetur adipiscing elit nulla imperdiet volutpat dui at fermentum. </a:t>
              </a:r>
            </a:p>
          </p:txBody>
        </p:sp>
      </p:grpSp>
      <p:grpSp>
        <p:nvGrpSpPr>
          <p:cNvPr id="11" name="Group 4">
            <a:extLst>
              <a:ext uri="{FF2B5EF4-FFF2-40B4-BE49-F238E27FC236}">
                <a16:creationId xmlns:a16="http://schemas.microsoft.com/office/drawing/2014/main" id="{AB328FD8-49C5-47A2-834F-47CBCE3B91B0}"/>
              </a:ext>
            </a:extLst>
          </p:cNvPr>
          <p:cNvGrpSpPr/>
          <p:nvPr/>
        </p:nvGrpSpPr>
        <p:grpSpPr>
          <a:xfrm>
            <a:off x="8207806" y="4497713"/>
            <a:ext cx="2782414" cy="1132930"/>
            <a:chOff x="3678767" y="4196051"/>
            <a:chExt cx="2039342" cy="1101053"/>
          </a:xfrm>
        </p:grpSpPr>
        <p:sp>
          <p:nvSpPr>
            <p:cNvPr id="12" name="TextBox 59">
              <a:extLst>
                <a:ext uri="{FF2B5EF4-FFF2-40B4-BE49-F238E27FC236}">
                  <a16:creationId xmlns:a16="http://schemas.microsoft.com/office/drawing/2014/main" id="{92852F51-03D8-4A4C-BEFE-BD6016F20F84}"/>
                </a:ext>
              </a:extLst>
            </p:cNvPr>
            <p:cNvSpPr txBox="1"/>
            <p:nvPr/>
          </p:nvSpPr>
          <p:spPr>
            <a:xfrm>
              <a:off x="4122142" y="4196051"/>
              <a:ext cx="1176526" cy="388852"/>
            </a:xfrm>
            <a:prstGeom prst="rect">
              <a:avLst/>
            </a:prstGeom>
            <a:noFill/>
          </p:spPr>
          <p:txBody>
            <a:bodyPr wrap="none" rtlCol="0">
              <a:spAutoFit/>
            </a:bodyPr>
            <a:lstStyle/>
            <a:p>
              <a:pPr algn="ctr" defTabSz="1828800"/>
              <a:r>
                <a:rPr lang="zh-CN" altLang="en-US" sz="2000" dirty="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endParaRPr lang="en-US" altLang="zh-CN" sz="20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3" name="Rectangle 60">
              <a:extLst>
                <a:ext uri="{FF2B5EF4-FFF2-40B4-BE49-F238E27FC236}">
                  <a16:creationId xmlns:a16="http://schemas.microsoft.com/office/drawing/2014/main" id="{34E6591E-4995-46CD-900C-6124C14AE232}"/>
                </a:ext>
              </a:extLst>
            </p:cNvPr>
            <p:cNvSpPr/>
            <p:nvPr/>
          </p:nvSpPr>
          <p:spPr>
            <a:xfrm>
              <a:off x="3678767" y="4549313"/>
              <a:ext cx="2039342" cy="747791"/>
            </a:xfrm>
            <a:prstGeom prst="rect">
              <a:avLst/>
            </a:prstGeom>
          </p:spPr>
          <p:txBody>
            <a:bodyPr wrap="square">
              <a:spAutoFit/>
            </a:bodyPr>
            <a:lstStyle/>
            <a:p>
              <a:pPr algn="ctr" defTabSz="1828800" rtl="0">
                <a:buClr>
                  <a:srgbClr val="E24848"/>
                </a:buClr>
              </a:pPr>
              <a:r>
                <a:rPr lang="en-US" sz="1100" kern="1200" noProof="1">
                  <a:solidFill>
                    <a:schemeClr val="tx1">
                      <a:lumMod val="85000"/>
                      <a:lumOff val="15000"/>
                    </a:schemeClr>
                  </a:solidFill>
                  <a:latin typeface="字魂58号-创中黑" panose="00000500000000000000" pitchFamily="2" charset="-122"/>
                  <a:ea typeface="字魂58号-创中黑" panose="00000500000000000000" pitchFamily="2" charset="-122"/>
                  <a:cs typeface="Open Sans Light" panose="020B0306030504020204" pitchFamily="34" charset="0"/>
                </a:rPr>
                <a:t>Lorem ipsum dolor sit amet, consectetur adipiscing elit nulla imperdiet volutpat dui at fermentum. </a:t>
              </a:r>
            </a:p>
          </p:txBody>
        </p:sp>
      </p:grpSp>
      <p:grpSp>
        <p:nvGrpSpPr>
          <p:cNvPr id="14" name="Group 27">
            <a:extLst>
              <a:ext uri="{FF2B5EF4-FFF2-40B4-BE49-F238E27FC236}">
                <a16:creationId xmlns:a16="http://schemas.microsoft.com/office/drawing/2014/main" id="{E73604A1-AC29-4903-8FBD-F77E19FEC1C8}"/>
              </a:ext>
            </a:extLst>
          </p:cNvPr>
          <p:cNvGrpSpPr/>
          <p:nvPr/>
        </p:nvGrpSpPr>
        <p:grpSpPr>
          <a:xfrm>
            <a:off x="9263787" y="3662773"/>
            <a:ext cx="670762" cy="670760"/>
            <a:chOff x="7171531" y="4561284"/>
            <a:chExt cx="457200" cy="457200"/>
          </a:xfrm>
          <a:gradFill>
            <a:gsLst>
              <a:gs pos="0">
                <a:srgbClr val="52AFD8"/>
              </a:gs>
              <a:gs pos="100000">
                <a:srgbClr val="D6AED0"/>
              </a:gs>
            </a:gsLst>
            <a:lin ang="2700000" scaled="0"/>
          </a:gradFill>
        </p:grpSpPr>
        <p:sp>
          <p:nvSpPr>
            <p:cNvPr id="15" name="Freeform 19">
              <a:extLst>
                <a:ext uri="{FF2B5EF4-FFF2-40B4-BE49-F238E27FC236}">
                  <a16:creationId xmlns:a16="http://schemas.microsoft.com/office/drawing/2014/main" id="{B6566BDF-2ED1-4FD9-BB12-4CCC217B7D74}"/>
                </a:ext>
              </a:extLst>
            </p:cNvPr>
            <p:cNvSpPr>
              <a:spLocks noEditPoints="1"/>
            </p:cNvSpPr>
            <p:nvPr/>
          </p:nvSpPr>
          <p:spPr bwMode="auto">
            <a:xfrm>
              <a:off x="7171531" y="4561284"/>
              <a:ext cx="457200" cy="457200"/>
            </a:xfrm>
            <a:custGeom>
              <a:avLst/>
              <a:gdLst>
                <a:gd name="T0" fmla="*/ 1075 w 1152"/>
                <a:gd name="T1" fmla="*/ 1069 h 1152"/>
                <a:gd name="T2" fmla="*/ 1060 w 1152"/>
                <a:gd name="T3" fmla="*/ 1080 h 1152"/>
                <a:gd name="T4" fmla="*/ 87 w 1152"/>
                <a:gd name="T5" fmla="*/ 1077 h 1152"/>
                <a:gd name="T6" fmla="*/ 74 w 1152"/>
                <a:gd name="T7" fmla="*/ 1065 h 1152"/>
                <a:gd name="T8" fmla="*/ 72 w 1152"/>
                <a:gd name="T9" fmla="*/ 198 h 1152"/>
                <a:gd name="T10" fmla="*/ 83 w 1152"/>
                <a:gd name="T11" fmla="*/ 184 h 1152"/>
                <a:gd name="T12" fmla="*/ 252 w 1152"/>
                <a:gd name="T13" fmla="*/ 180 h 1152"/>
                <a:gd name="T14" fmla="*/ 258 w 1152"/>
                <a:gd name="T15" fmla="*/ 272 h 1152"/>
                <a:gd name="T16" fmla="*/ 281 w 1152"/>
                <a:gd name="T17" fmla="*/ 287 h 1152"/>
                <a:gd name="T18" fmla="*/ 309 w 1152"/>
                <a:gd name="T19" fmla="*/ 282 h 1152"/>
                <a:gd name="T20" fmla="*/ 324 w 1152"/>
                <a:gd name="T21" fmla="*/ 259 h 1152"/>
                <a:gd name="T22" fmla="*/ 540 w 1152"/>
                <a:gd name="T23" fmla="*/ 251 h 1152"/>
                <a:gd name="T24" fmla="*/ 551 w 1152"/>
                <a:gd name="T25" fmla="*/ 277 h 1152"/>
                <a:gd name="T26" fmla="*/ 576 w 1152"/>
                <a:gd name="T27" fmla="*/ 288 h 1152"/>
                <a:gd name="T28" fmla="*/ 601 w 1152"/>
                <a:gd name="T29" fmla="*/ 277 h 1152"/>
                <a:gd name="T30" fmla="*/ 612 w 1152"/>
                <a:gd name="T31" fmla="*/ 251 h 1152"/>
                <a:gd name="T32" fmla="*/ 829 w 1152"/>
                <a:gd name="T33" fmla="*/ 259 h 1152"/>
                <a:gd name="T34" fmla="*/ 844 w 1152"/>
                <a:gd name="T35" fmla="*/ 282 h 1152"/>
                <a:gd name="T36" fmla="*/ 871 w 1152"/>
                <a:gd name="T37" fmla="*/ 287 h 1152"/>
                <a:gd name="T38" fmla="*/ 894 w 1152"/>
                <a:gd name="T39" fmla="*/ 272 h 1152"/>
                <a:gd name="T40" fmla="*/ 900 w 1152"/>
                <a:gd name="T41" fmla="*/ 180 h 1152"/>
                <a:gd name="T42" fmla="*/ 1069 w 1152"/>
                <a:gd name="T43" fmla="*/ 184 h 1152"/>
                <a:gd name="T44" fmla="*/ 1080 w 1152"/>
                <a:gd name="T45" fmla="*/ 198 h 1152"/>
                <a:gd name="T46" fmla="*/ 900 w 1152"/>
                <a:gd name="T47" fmla="*/ 108 h 1152"/>
                <a:gd name="T48" fmla="*/ 894 w 1152"/>
                <a:gd name="T49" fmla="*/ 16 h 1152"/>
                <a:gd name="T50" fmla="*/ 871 w 1152"/>
                <a:gd name="T51" fmla="*/ 1 h 1152"/>
                <a:gd name="T52" fmla="*/ 844 w 1152"/>
                <a:gd name="T53" fmla="*/ 6 h 1152"/>
                <a:gd name="T54" fmla="*/ 829 w 1152"/>
                <a:gd name="T55" fmla="*/ 29 h 1152"/>
                <a:gd name="T56" fmla="*/ 612 w 1152"/>
                <a:gd name="T57" fmla="*/ 35 h 1152"/>
                <a:gd name="T58" fmla="*/ 601 w 1152"/>
                <a:gd name="T59" fmla="*/ 10 h 1152"/>
                <a:gd name="T60" fmla="*/ 576 w 1152"/>
                <a:gd name="T61" fmla="*/ 0 h 1152"/>
                <a:gd name="T62" fmla="*/ 551 w 1152"/>
                <a:gd name="T63" fmla="*/ 10 h 1152"/>
                <a:gd name="T64" fmla="*/ 540 w 1152"/>
                <a:gd name="T65" fmla="*/ 35 h 1152"/>
                <a:gd name="T66" fmla="*/ 324 w 1152"/>
                <a:gd name="T67" fmla="*/ 29 h 1152"/>
                <a:gd name="T68" fmla="*/ 309 w 1152"/>
                <a:gd name="T69" fmla="*/ 6 h 1152"/>
                <a:gd name="T70" fmla="*/ 281 w 1152"/>
                <a:gd name="T71" fmla="*/ 1 h 1152"/>
                <a:gd name="T72" fmla="*/ 258 w 1152"/>
                <a:gd name="T73" fmla="*/ 16 h 1152"/>
                <a:gd name="T74" fmla="*/ 252 w 1152"/>
                <a:gd name="T75" fmla="*/ 108 h 1152"/>
                <a:gd name="T76" fmla="*/ 68 w 1152"/>
                <a:gd name="T77" fmla="*/ 112 h 1152"/>
                <a:gd name="T78" fmla="*/ 35 w 1152"/>
                <a:gd name="T79" fmla="*/ 129 h 1152"/>
                <a:gd name="T80" fmla="*/ 12 w 1152"/>
                <a:gd name="T81" fmla="*/ 158 h 1152"/>
                <a:gd name="T82" fmla="*/ 1 w 1152"/>
                <a:gd name="T83" fmla="*/ 194 h 1152"/>
                <a:gd name="T84" fmla="*/ 2 w 1152"/>
                <a:gd name="T85" fmla="*/ 1075 h 1152"/>
                <a:gd name="T86" fmla="*/ 16 w 1152"/>
                <a:gd name="T87" fmla="*/ 1110 h 1152"/>
                <a:gd name="T88" fmla="*/ 42 w 1152"/>
                <a:gd name="T89" fmla="*/ 1136 h 1152"/>
                <a:gd name="T90" fmla="*/ 76 w 1152"/>
                <a:gd name="T91" fmla="*/ 1150 h 1152"/>
                <a:gd name="T92" fmla="*/ 1066 w 1152"/>
                <a:gd name="T93" fmla="*/ 1151 h 1152"/>
                <a:gd name="T94" fmla="*/ 1101 w 1152"/>
                <a:gd name="T95" fmla="*/ 1140 h 1152"/>
                <a:gd name="T96" fmla="*/ 1130 w 1152"/>
                <a:gd name="T97" fmla="*/ 1116 h 1152"/>
                <a:gd name="T98" fmla="*/ 1148 w 1152"/>
                <a:gd name="T99" fmla="*/ 1084 h 1152"/>
                <a:gd name="T100" fmla="*/ 1152 w 1152"/>
                <a:gd name="T101" fmla="*/ 204 h 1152"/>
                <a:gd name="T102" fmla="*/ 1145 w 1152"/>
                <a:gd name="T103" fmla="*/ 166 h 1152"/>
                <a:gd name="T104" fmla="*/ 1124 w 1152"/>
                <a:gd name="T105" fmla="*/ 136 h 1152"/>
                <a:gd name="T106" fmla="*/ 1094 w 1152"/>
                <a:gd name="T107" fmla="*/ 115 h 1152"/>
                <a:gd name="T108" fmla="*/ 1056 w 1152"/>
                <a:gd name="T109" fmla="*/ 108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52" h="1152">
                  <a:moveTo>
                    <a:pt x="1080" y="1056"/>
                  </a:moveTo>
                  <a:lnTo>
                    <a:pt x="1080" y="1060"/>
                  </a:lnTo>
                  <a:lnTo>
                    <a:pt x="1078" y="1065"/>
                  </a:lnTo>
                  <a:lnTo>
                    <a:pt x="1075" y="1069"/>
                  </a:lnTo>
                  <a:lnTo>
                    <a:pt x="1073" y="1073"/>
                  </a:lnTo>
                  <a:lnTo>
                    <a:pt x="1069" y="1075"/>
                  </a:lnTo>
                  <a:lnTo>
                    <a:pt x="1066" y="1077"/>
                  </a:lnTo>
                  <a:lnTo>
                    <a:pt x="1060" y="1080"/>
                  </a:lnTo>
                  <a:lnTo>
                    <a:pt x="1056" y="1080"/>
                  </a:lnTo>
                  <a:lnTo>
                    <a:pt x="96" y="1080"/>
                  </a:lnTo>
                  <a:lnTo>
                    <a:pt x="92" y="1080"/>
                  </a:lnTo>
                  <a:lnTo>
                    <a:pt x="87" y="1077"/>
                  </a:lnTo>
                  <a:lnTo>
                    <a:pt x="83" y="1075"/>
                  </a:lnTo>
                  <a:lnTo>
                    <a:pt x="79" y="1073"/>
                  </a:lnTo>
                  <a:lnTo>
                    <a:pt x="76" y="1069"/>
                  </a:lnTo>
                  <a:lnTo>
                    <a:pt x="74" y="1065"/>
                  </a:lnTo>
                  <a:lnTo>
                    <a:pt x="72" y="1060"/>
                  </a:lnTo>
                  <a:lnTo>
                    <a:pt x="72" y="1056"/>
                  </a:lnTo>
                  <a:lnTo>
                    <a:pt x="72" y="204"/>
                  </a:lnTo>
                  <a:lnTo>
                    <a:pt x="72" y="198"/>
                  </a:lnTo>
                  <a:lnTo>
                    <a:pt x="74" y="194"/>
                  </a:lnTo>
                  <a:lnTo>
                    <a:pt x="76" y="191"/>
                  </a:lnTo>
                  <a:lnTo>
                    <a:pt x="79" y="186"/>
                  </a:lnTo>
                  <a:lnTo>
                    <a:pt x="83" y="184"/>
                  </a:lnTo>
                  <a:lnTo>
                    <a:pt x="87" y="181"/>
                  </a:lnTo>
                  <a:lnTo>
                    <a:pt x="92" y="180"/>
                  </a:lnTo>
                  <a:lnTo>
                    <a:pt x="96" y="180"/>
                  </a:lnTo>
                  <a:lnTo>
                    <a:pt x="252" y="180"/>
                  </a:lnTo>
                  <a:lnTo>
                    <a:pt x="252" y="251"/>
                  </a:lnTo>
                  <a:lnTo>
                    <a:pt x="252" y="259"/>
                  </a:lnTo>
                  <a:lnTo>
                    <a:pt x="255" y="265"/>
                  </a:lnTo>
                  <a:lnTo>
                    <a:pt x="258" y="272"/>
                  </a:lnTo>
                  <a:lnTo>
                    <a:pt x="262" y="277"/>
                  </a:lnTo>
                  <a:lnTo>
                    <a:pt x="268" y="282"/>
                  </a:lnTo>
                  <a:lnTo>
                    <a:pt x="274" y="285"/>
                  </a:lnTo>
                  <a:lnTo>
                    <a:pt x="281" y="287"/>
                  </a:lnTo>
                  <a:lnTo>
                    <a:pt x="288" y="288"/>
                  </a:lnTo>
                  <a:lnTo>
                    <a:pt x="296" y="287"/>
                  </a:lnTo>
                  <a:lnTo>
                    <a:pt x="302" y="285"/>
                  </a:lnTo>
                  <a:lnTo>
                    <a:pt x="309" y="282"/>
                  </a:lnTo>
                  <a:lnTo>
                    <a:pt x="313" y="277"/>
                  </a:lnTo>
                  <a:lnTo>
                    <a:pt x="318" y="272"/>
                  </a:lnTo>
                  <a:lnTo>
                    <a:pt x="322" y="265"/>
                  </a:lnTo>
                  <a:lnTo>
                    <a:pt x="324" y="259"/>
                  </a:lnTo>
                  <a:lnTo>
                    <a:pt x="324" y="251"/>
                  </a:lnTo>
                  <a:lnTo>
                    <a:pt x="324" y="180"/>
                  </a:lnTo>
                  <a:lnTo>
                    <a:pt x="540" y="180"/>
                  </a:lnTo>
                  <a:lnTo>
                    <a:pt x="540" y="251"/>
                  </a:lnTo>
                  <a:lnTo>
                    <a:pt x="541" y="259"/>
                  </a:lnTo>
                  <a:lnTo>
                    <a:pt x="543" y="265"/>
                  </a:lnTo>
                  <a:lnTo>
                    <a:pt x="546" y="272"/>
                  </a:lnTo>
                  <a:lnTo>
                    <a:pt x="551" y="277"/>
                  </a:lnTo>
                  <a:lnTo>
                    <a:pt x="556" y="282"/>
                  </a:lnTo>
                  <a:lnTo>
                    <a:pt x="562" y="285"/>
                  </a:lnTo>
                  <a:lnTo>
                    <a:pt x="569" y="287"/>
                  </a:lnTo>
                  <a:lnTo>
                    <a:pt x="576" y="288"/>
                  </a:lnTo>
                  <a:lnTo>
                    <a:pt x="583" y="287"/>
                  </a:lnTo>
                  <a:lnTo>
                    <a:pt x="590" y="285"/>
                  </a:lnTo>
                  <a:lnTo>
                    <a:pt x="596" y="282"/>
                  </a:lnTo>
                  <a:lnTo>
                    <a:pt x="601" y="277"/>
                  </a:lnTo>
                  <a:lnTo>
                    <a:pt x="606" y="272"/>
                  </a:lnTo>
                  <a:lnTo>
                    <a:pt x="609" y="265"/>
                  </a:lnTo>
                  <a:lnTo>
                    <a:pt x="611" y="259"/>
                  </a:lnTo>
                  <a:lnTo>
                    <a:pt x="612" y="251"/>
                  </a:lnTo>
                  <a:lnTo>
                    <a:pt x="612" y="180"/>
                  </a:lnTo>
                  <a:lnTo>
                    <a:pt x="828" y="180"/>
                  </a:lnTo>
                  <a:lnTo>
                    <a:pt x="828" y="251"/>
                  </a:lnTo>
                  <a:lnTo>
                    <a:pt x="829" y="259"/>
                  </a:lnTo>
                  <a:lnTo>
                    <a:pt x="831" y="265"/>
                  </a:lnTo>
                  <a:lnTo>
                    <a:pt x="835" y="272"/>
                  </a:lnTo>
                  <a:lnTo>
                    <a:pt x="839" y="277"/>
                  </a:lnTo>
                  <a:lnTo>
                    <a:pt x="844" y="282"/>
                  </a:lnTo>
                  <a:lnTo>
                    <a:pt x="850" y="285"/>
                  </a:lnTo>
                  <a:lnTo>
                    <a:pt x="857" y="287"/>
                  </a:lnTo>
                  <a:lnTo>
                    <a:pt x="864" y="288"/>
                  </a:lnTo>
                  <a:lnTo>
                    <a:pt x="871" y="287"/>
                  </a:lnTo>
                  <a:lnTo>
                    <a:pt x="878" y="285"/>
                  </a:lnTo>
                  <a:lnTo>
                    <a:pt x="884" y="282"/>
                  </a:lnTo>
                  <a:lnTo>
                    <a:pt x="890" y="277"/>
                  </a:lnTo>
                  <a:lnTo>
                    <a:pt x="894" y="272"/>
                  </a:lnTo>
                  <a:lnTo>
                    <a:pt x="897" y="265"/>
                  </a:lnTo>
                  <a:lnTo>
                    <a:pt x="899" y="259"/>
                  </a:lnTo>
                  <a:lnTo>
                    <a:pt x="900" y="251"/>
                  </a:lnTo>
                  <a:lnTo>
                    <a:pt x="900" y="180"/>
                  </a:lnTo>
                  <a:lnTo>
                    <a:pt x="1056" y="180"/>
                  </a:lnTo>
                  <a:lnTo>
                    <a:pt x="1060" y="180"/>
                  </a:lnTo>
                  <a:lnTo>
                    <a:pt x="1066" y="181"/>
                  </a:lnTo>
                  <a:lnTo>
                    <a:pt x="1069" y="184"/>
                  </a:lnTo>
                  <a:lnTo>
                    <a:pt x="1073" y="186"/>
                  </a:lnTo>
                  <a:lnTo>
                    <a:pt x="1075" y="191"/>
                  </a:lnTo>
                  <a:lnTo>
                    <a:pt x="1078" y="194"/>
                  </a:lnTo>
                  <a:lnTo>
                    <a:pt x="1080" y="198"/>
                  </a:lnTo>
                  <a:lnTo>
                    <a:pt x="1080" y="204"/>
                  </a:lnTo>
                  <a:lnTo>
                    <a:pt x="1080" y="1056"/>
                  </a:lnTo>
                  <a:close/>
                  <a:moveTo>
                    <a:pt x="1056" y="108"/>
                  </a:moveTo>
                  <a:lnTo>
                    <a:pt x="900" y="108"/>
                  </a:lnTo>
                  <a:lnTo>
                    <a:pt x="900" y="35"/>
                  </a:lnTo>
                  <a:lnTo>
                    <a:pt x="899" y="29"/>
                  </a:lnTo>
                  <a:lnTo>
                    <a:pt x="897" y="21"/>
                  </a:lnTo>
                  <a:lnTo>
                    <a:pt x="894" y="16"/>
                  </a:lnTo>
                  <a:lnTo>
                    <a:pt x="890" y="10"/>
                  </a:lnTo>
                  <a:lnTo>
                    <a:pt x="884" y="6"/>
                  </a:lnTo>
                  <a:lnTo>
                    <a:pt x="878" y="3"/>
                  </a:lnTo>
                  <a:lnTo>
                    <a:pt x="871" y="1"/>
                  </a:lnTo>
                  <a:lnTo>
                    <a:pt x="864" y="0"/>
                  </a:lnTo>
                  <a:lnTo>
                    <a:pt x="857" y="1"/>
                  </a:lnTo>
                  <a:lnTo>
                    <a:pt x="850" y="3"/>
                  </a:lnTo>
                  <a:lnTo>
                    <a:pt x="844" y="6"/>
                  </a:lnTo>
                  <a:lnTo>
                    <a:pt x="839" y="10"/>
                  </a:lnTo>
                  <a:lnTo>
                    <a:pt x="835" y="16"/>
                  </a:lnTo>
                  <a:lnTo>
                    <a:pt x="831" y="21"/>
                  </a:lnTo>
                  <a:lnTo>
                    <a:pt x="829" y="29"/>
                  </a:lnTo>
                  <a:lnTo>
                    <a:pt x="828" y="35"/>
                  </a:lnTo>
                  <a:lnTo>
                    <a:pt x="828" y="108"/>
                  </a:lnTo>
                  <a:lnTo>
                    <a:pt x="612" y="108"/>
                  </a:lnTo>
                  <a:lnTo>
                    <a:pt x="612" y="35"/>
                  </a:lnTo>
                  <a:lnTo>
                    <a:pt x="611" y="29"/>
                  </a:lnTo>
                  <a:lnTo>
                    <a:pt x="609" y="21"/>
                  </a:lnTo>
                  <a:lnTo>
                    <a:pt x="606" y="16"/>
                  </a:lnTo>
                  <a:lnTo>
                    <a:pt x="601" y="10"/>
                  </a:lnTo>
                  <a:lnTo>
                    <a:pt x="596" y="6"/>
                  </a:lnTo>
                  <a:lnTo>
                    <a:pt x="590" y="3"/>
                  </a:lnTo>
                  <a:lnTo>
                    <a:pt x="583" y="1"/>
                  </a:lnTo>
                  <a:lnTo>
                    <a:pt x="576" y="0"/>
                  </a:lnTo>
                  <a:lnTo>
                    <a:pt x="569" y="1"/>
                  </a:lnTo>
                  <a:lnTo>
                    <a:pt x="562" y="3"/>
                  </a:lnTo>
                  <a:lnTo>
                    <a:pt x="556" y="6"/>
                  </a:lnTo>
                  <a:lnTo>
                    <a:pt x="551" y="10"/>
                  </a:lnTo>
                  <a:lnTo>
                    <a:pt x="546" y="16"/>
                  </a:lnTo>
                  <a:lnTo>
                    <a:pt x="543" y="21"/>
                  </a:lnTo>
                  <a:lnTo>
                    <a:pt x="541" y="29"/>
                  </a:lnTo>
                  <a:lnTo>
                    <a:pt x="540" y="35"/>
                  </a:lnTo>
                  <a:lnTo>
                    <a:pt x="540" y="108"/>
                  </a:lnTo>
                  <a:lnTo>
                    <a:pt x="324" y="108"/>
                  </a:lnTo>
                  <a:lnTo>
                    <a:pt x="324" y="35"/>
                  </a:lnTo>
                  <a:lnTo>
                    <a:pt x="324" y="29"/>
                  </a:lnTo>
                  <a:lnTo>
                    <a:pt x="322" y="21"/>
                  </a:lnTo>
                  <a:lnTo>
                    <a:pt x="318" y="16"/>
                  </a:lnTo>
                  <a:lnTo>
                    <a:pt x="313" y="10"/>
                  </a:lnTo>
                  <a:lnTo>
                    <a:pt x="309" y="6"/>
                  </a:lnTo>
                  <a:lnTo>
                    <a:pt x="302" y="3"/>
                  </a:lnTo>
                  <a:lnTo>
                    <a:pt x="296" y="1"/>
                  </a:lnTo>
                  <a:lnTo>
                    <a:pt x="288" y="0"/>
                  </a:lnTo>
                  <a:lnTo>
                    <a:pt x="281" y="1"/>
                  </a:lnTo>
                  <a:lnTo>
                    <a:pt x="274" y="3"/>
                  </a:lnTo>
                  <a:lnTo>
                    <a:pt x="268" y="6"/>
                  </a:lnTo>
                  <a:lnTo>
                    <a:pt x="262" y="10"/>
                  </a:lnTo>
                  <a:lnTo>
                    <a:pt x="258" y="16"/>
                  </a:lnTo>
                  <a:lnTo>
                    <a:pt x="255" y="21"/>
                  </a:lnTo>
                  <a:lnTo>
                    <a:pt x="252" y="29"/>
                  </a:lnTo>
                  <a:lnTo>
                    <a:pt x="252" y="35"/>
                  </a:lnTo>
                  <a:lnTo>
                    <a:pt x="252" y="108"/>
                  </a:lnTo>
                  <a:lnTo>
                    <a:pt x="96" y="108"/>
                  </a:lnTo>
                  <a:lnTo>
                    <a:pt x="86" y="109"/>
                  </a:lnTo>
                  <a:lnTo>
                    <a:pt x="76" y="110"/>
                  </a:lnTo>
                  <a:lnTo>
                    <a:pt x="68" y="112"/>
                  </a:lnTo>
                  <a:lnTo>
                    <a:pt x="59" y="115"/>
                  </a:lnTo>
                  <a:lnTo>
                    <a:pt x="50" y="120"/>
                  </a:lnTo>
                  <a:lnTo>
                    <a:pt x="42" y="124"/>
                  </a:lnTo>
                  <a:lnTo>
                    <a:pt x="35" y="129"/>
                  </a:lnTo>
                  <a:lnTo>
                    <a:pt x="28" y="136"/>
                  </a:lnTo>
                  <a:lnTo>
                    <a:pt x="22" y="142"/>
                  </a:lnTo>
                  <a:lnTo>
                    <a:pt x="16" y="150"/>
                  </a:lnTo>
                  <a:lnTo>
                    <a:pt x="12" y="158"/>
                  </a:lnTo>
                  <a:lnTo>
                    <a:pt x="7" y="166"/>
                  </a:lnTo>
                  <a:lnTo>
                    <a:pt x="4" y="175"/>
                  </a:lnTo>
                  <a:lnTo>
                    <a:pt x="2" y="184"/>
                  </a:lnTo>
                  <a:lnTo>
                    <a:pt x="1" y="194"/>
                  </a:lnTo>
                  <a:lnTo>
                    <a:pt x="0" y="204"/>
                  </a:lnTo>
                  <a:lnTo>
                    <a:pt x="0" y="1056"/>
                  </a:lnTo>
                  <a:lnTo>
                    <a:pt x="1" y="1066"/>
                  </a:lnTo>
                  <a:lnTo>
                    <a:pt x="2" y="1075"/>
                  </a:lnTo>
                  <a:lnTo>
                    <a:pt x="4" y="1084"/>
                  </a:lnTo>
                  <a:lnTo>
                    <a:pt x="7" y="1093"/>
                  </a:lnTo>
                  <a:lnTo>
                    <a:pt x="12" y="1101"/>
                  </a:lnTo>
                  <a:lnTo>
                    <a:pt x="16" y="1110"/>
                  </a:lnTo>
                  <a:lnTo>
                    <a:pt x="22" y="1116"/>
                  </a:lnTo>
                  <a:lnTo>
                    <a:pt x="28" y="1124"/>
                  </a:lnTo>
                  <a:lnTo>
                    <a:pt x="35" y="1129"/>
                  </a:lnTo>
                  <a:lnTo>
                    <a:pt x="42" y="1136"/>
                  </a:lnTo>
                  <a:lnTo>
                    <a:pt x="50" y="1140"/>
                  </a:lnTo>
                  <a:lnTo>
                    <a:pt x="59" y="1144"/>
                  </a:lnTo>
                  <a:lnTo>
                    <a:pt x="68" y="1148"/>
                  </a:lnTo>
                  <a:lnTo>
                    <a:pt x="76" y="1150"/>
                  </a:lnTo>
                  <a:lnTo>
                    <a:pt x="86" y="1151"/>
                  </a:lnTo>
                  <a:lnTo>
                    <a:pt x="96" y="1152"/>
                  </a:lnTo>
                  <a:lnTo>
                    <a:pt x="1056" y="1152"/>
                  </a:lnTo>
                  <a:lnTo>
                    <a:pt x="1066" y="1151"/>
                  </a:lnTo>
                  <a:lnTo>
                    <a:pt x="1075" y="1150"/>
                  </a:lnTo>
                  <a:lnTo>
                    <a:pt x="1084" y="1148"/>
                  </a:lnTo>
                  <a:lnTo>
                    <a:pt x="1094" y="1144"/>
                  </a:lnTo>
                  <a:lnTo>
                    <a:pt x="1101" y="1140"/>
                  </a:lnTo>
                  <a:lnTo>
                    <a:pt x="1110" y="1136"/>
                  </a:lnTo>
                  <a:lnTo>
                    <a:pt x="1118" y="1129"/>
                  </a:lnTo>
                  <a:lnTo>
                    <a:pt x="1124" y="1124"/>
                  </a:lnTo>
                  <a:lnTo>
                    <a:pt x="1130" y="1116"/>
                  </a:lnTo>
                  <a:lnTo>
                    <a:pt x="1136" y="1110"/>
                  </a:lnTo>
                  <a:lnTo>
                    <a:pt x="1140" y="1101"/>
                  </a:lnTo>
                  <a:lnTo>
                    <a:pt x="1145" y="1093"/>
                  </a:lnTo>
                  <a:lnTo>
                    <a:pt x="1148" y="1084"/>
                  </a:lnTo>
                  <a:lnTo>
                    <a:pt x="1150" y="1075"/>
                  </a:lnTo>
                  <a:lnTo>
                    <a:pt x="1151" y="1066"/>
                  </a:lnTo>
                  <a:lnTo>
                    <a:pt x="1152" y="1056"/>
                  </a:lnTo>
                  <a:lnTo>
                    <a:pt x="1152" y="204"/>
                  </a:lnTo>
                  <a:lnTo>
                    <a:pt x="1151" y="194"/>
                  </a:lnTo>
                  <a:lnTo>
                    <a:pt x="1150" y="184"/>
                  </a:lnTo>
                  <a:lnTo>
                    <a:pt x="1148" y="175"/>
                  </a:lnTo>
                  <a:lnTo>
                    <a:pt x="1145" y="166"/>
                  </a:lnTo>
                  <a:lnTo>
                    <a:pt x="1140" y="158"/>
                  </a:lnTo>
                  <a:lnTo>
                    <a:pt x="1136" y="150"/>
                  </a:lnTo>
                  <a:lnTo>
                    <a:pt x="1130" y="142"/>
                  </a:lnTo>
                  <a:lnTo>
                    <a:pt x="1124" y="136"/>
                  </a:lnTo>
                  <a:lnTo>
                    <a:pt x="1118" y="129"/>
                  </a:lnTo>
                  <a:lnTo>
                    <a:pt x="1110" y="124"/>
                  </a:lnTo>
                  <a:lnTo>
                    <a:pt x="1101" y="120"/>
                  </a:lnTo>
                  <a:lnTo>
                    <a:pt x="1094" y="115"/>
                  </a:lnTo>
                  <a:lnTo>
                    <a:pt x="1084" y="112"/>
                  </a:lnTo>
                  <a:lnTo>
                    <a:pt x="1075" y="110"/>
                  </a:lnTo>
                  <a:lnTo>
                    <a:pt x="1066" y="109"/>
                  </a:lnTo>
                  <a:lnTo>
                    <a:pt x="1056" y="108"/>
                  </a:lnTo>
                  <a:close/>
                </a:path>
              </a:pathLst>
            </a:custGeom>
            <a:grpFill/>
            <a:ln w="9525">
              <a:solidFill>
                <a:schemeClr val="bg1"/>
              </a:solidFill>
              <a:rou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6" name="Rectangle 20">
              <a:extLst>
                <a:ext uri="{FF2B5EF4-FFF2-40B4-BE49-F238E27FC236}">
                  <a16:creationId xmlns:a16="http://schemas.microsoft.com/office/drawing/2014/main" id="{1577B980-93E5-4558-B4BF-526AB404E9CD}"/>
                </a:ext>
              </a:extLst>
            </p:cNvPr>
            <p:cNvSpPr>
              <a:spLocks noChangeArrowheads="1"/>
            </p:cNvSpPr>
            <p:nvPr/>
          </p:nvSpPr>
          <p:spPr bwMode="auto">
            <a:xfrm>
              <a:off x="7271544" y="4732734"/>
              <a:ext cx="57150" cy="42863"/>
            </a:xfrm>
            <a:prstGeom prst="rect">
              <a:avLst/>
            </a:prstGeom>
            <a:grpFill/>
            <a:ln w="9525">
              <a:solidFill>
                <a:schemeClr val="bg1"/>
              </a:solidFill>
              <a:miter lim="800000"/>
              <a:headEnd/>
              <a:tailE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7" name="Rectangle 21">
              <a:extLst>
                <a:ext uri="{FF2B5EF4-FFF2-40B4-BE49-F238E27FC236}">
                  <a16:creationId xmlns:a16="http://schemas.microsoft.com/office/drawing/2014/main" id="{4A5042C5-D585-47EB-A0E1-60202E0C420B}"/>
                </a:ext>
              </a:extLst>
            </p:cNvPr>
            <p:cNvSpPr>
              <a:spLocks noChangeArrowheads="1"/>
            </p:cNvSpPr>
            <p:nvPr/>
          </p:nvSpPr>
          <p:spPr bwMode="auto">
            <a:xfrm>
              <a:off x="7271544" y="4804172"/>
              <a:ext cx="57150" cy="42863"/>
            </a:xfrm>
            <a:prstGeom prst="rect">
              <a:avLst/>
            </a:prstGeom>
            <a:grpFill/>
            <a:ln w="9525">
              <a:solidFill>
                <a:schemeClr val="bg1"/>
              </a:solidFill>
              <a:miter lim="800000"/>
              <a:headEnd/>
              <a:tailE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8" name="Rectangle 22">
              <a:extLst>
                <a:ext uri="{FF2B5EF4-FFF2-40B4-BE49-F238E27FC236}">
                  <a16:creationId xmlns:a16="http://schemas.microsoft.com/office/drawing/2014/main" id="{4590269F-E917-4BA3-833A-E7FA258DA4AD}"/>
                </a:ext>
              </a:extLst>
            </p:cNvPr>
            <p:cNvSpPr>
              <a:spLocks noChangeArrowheads="1"/>
            </p:cNvSpPr>
            <p:nvPr/>
          </p:nvSpPr>
          <p:spPr bwMode="auto">
            <a:xfrm>
              <a:off x="7271544" y="4875609"/>
              <a:ext cx="57150" cy="42863"/>
            </a:xfrm>
            <a:prstGeom prst="rect">
              <a:avLst/>
            </a:prstGeom>
            <a:grpFill/>
            <a:ln w="9525">
              <a:solidFill>
                <a:schemeClr val="bg1"/>
              </a:solidFill>
              <a:miter lim="800000"/>
              <a:headEnd/>
              <a:tailE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9" name="Rectangle 23">
              <a:extLst>
                <a:ext uri="{FF2B5EF4-FFF2-40B4-BE49-F238E27FC236}">
                  <a16:creationId xmlns:a16="http://schemas.microsoft.com/office/drawing/2014/main" id="{908867F7-E2E3-4E45-B75C-8E259688E69F}"/>
                </a:ext>
              </a:extLst>
            </p:cNvPr>
            <p:cNvSpPr>
              <a:spLocks noChangeArrowheads="1"/>
            </p:cNvSpPr>
            <p:nvPr/>
          </p:nvSpPr>
          <p:spPr bwMode="auto">
            <a:xfrm>
              <a:off x="7371556" y="4875609"/>
              <a:ext cx="57150" cy="42863"/>
            </a:xfrm>
            <a:prstGeom prst="rect">
              <a:avLst/>
            </a:prstGeom>
            <a:grpFill/>
            <a:ln w="9525">
              <a:solidFill>
                <a:schemeClr val="bg1"/>
              </a:solidFill>
              <a:miter lim="800000"/>
              <a:headEnd/>
              <a:tailE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0" name="Rectangle 24">
              <a:extLst>
                <a:ext uri="{FF2B5EF4-FFF2-40B4-BE49-F238E27FC236}">
                  <a16:creationId xmlns:a16="http://schemas.microsoft.com/office/drawing/2014/main" id="{B470A969-5D2F-4370-A67F-C20FDB9C122B}"/>
                </a:ext>
              </a:extLst>
            </p:cNvPr>
            <p:cNvSpPr>
              <a:spLocks noChangeArrowheads="1"/>
            </p:cNvSpPr>
            <p:nvPr/>
          </p:nvSpPr>
          <p:spPr bwMode="auto">
            <a:xfrm>
              <a:off x="7371556" y="4804172"/>
              <a:ext cx="57150" cy="42863"/>
            </a:xfrm>
            <a:prstGeom prst="rect">
              <a:avLst/>
            </a:prstGeom>
            <a:grpFill/>
            <a:ln w="9525">
              <a:solidFill>
                <a:schemeClr val="bg1"/>
              </a:solidFill>
              <a:miter lim="800000"/>
              <a:headEnd/>
              <a:tailE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1" name="Rectangle 25">
              <a:extLst>
                <a:ext uri="{FF2B5EF4-FFF2-40B4-BE49-F238E27FC236}">
                  <a16:creationId xmlns:a16="http://schemas.microsoft.com/office/drawing/2014/main" id="{5E38FD7B-FBF0-4C8B-AE76-961D9640E8CE}"/>
                </a:ext>
              </a:extLst>
            </p:cNvPr>
            <p:cNvSpPr>
              <a:spLocks noChangeArrowheads="1"/>
            </p:cNvSpPr>
            <p:nvPr/>
          </p:nvSpPr>
          <p:spPr bwMode="auto">
            <a:xfrm>
              <a:off x="7371556" y="4732734"/>
              <a:ext cx="57150" cy="42863"/>
            </a:xfrm>
            <a:prstGeom prst="rect">
              <a:avLst/>
            </a:prstGeom>
            <a:grpFill/>
            <a:ln w="9525">
              <a:solidFill>
                <a:schemeClr val="bg1"/>
              </a:solidFill>
              <a:miter lim="800000"/>
              <a:headEnd/>
              <a:tailE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2" name="Rectangle 26">
              <a:extLst>
                <a:ext uri="{FF2B5EF4-FFF2-40B4-BE49-F238E27FC236}">
                  <a16:creationId xmlns:a16="http://schemas.microsoft.com/office/drawing/2014/main" id="{84CED804-8FBF-4BFA-BF96-6323F680332B}"/>
                </a:ext>
              </a:extLst>
            </p:cNvPr>
            <p:cNvSpPr>
              <a:spLocks noChangeArrowheads="1"/>
            </p:cNvSpPr>
            <p:nvPr/>
          </p:nvSpPr>
          <p:spPr bwMode="auto">
            <a:xfrm>
              <a:off x="7471569" y="4875609"/>
              <a:ext cx="57150" cy="42863"/>
            </a:xfrm>
            <a:prstGeom prst="rect">
              <a:avLst/>
            </a:prstGeom>
            <a:grpFill/>
            <a:ln w="9525">
              <a:solidFill>
                <a:schemeClr val="bg1"/>
              </a:solidFill>
              <a:miter lim="800000"/>
              <a:headEnd/>
              <a:tailE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3" name="Rectangle 27">
              <a:extLst>
                <a:ext uri="{FF2B5EF4-FFF2-40B4-BE49-F238E27FC236}">
                  <a16:creationId xmlns:a16="http://schemas.microsoft.com/office/drawing/2014/main" id="{5ED40A6C-75C7-4D48-909D-9CCD0344304A}"/>
                </a:ext>
              </a:extLst>
            </p:cNvPr>
            <p:cNvSpPr>
              <a:spLocks noChangeArrowheads="1"/>
            </p:cNvSpPr>
            <p:nvPr/>
          </p:nvSpPr>
          <p:spPr bwMode="auto">
            <a:xfrm>
              <a:off x="7471569" y="4804172"/>
              <a:ext cx="57150" cy="42863"/>
            </a:xfrm>
            <a:prstGeom prst="rect">
              <a:avLst/>
            </a:prstGeom>
            <a:grpFill/>
            <a:ln w="9525">
              <a:solidFill>
                <a:schemeClr val="bg1"/>
              </a:solidFill>
              <a:miter lim="800000"/>
              <a:headEnd/>
              <a:tailE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4" name="Rectangle 28">
              <a:extLst>
                <a:ext uri="{FF2B5EF4-FFF2-40B4-BE49-F238E27FC236}">
                  <a16:creationId xmlns:a16="http://schemas.microsoft.com/office/drawing/2014/main" id="{32D5C871-4AB4-44F5-886E-8F5C353CBC58}"/>
                </a:ext>
              </a:extLst>
            </p:cNvPr>
            <p:cNvSpPr>
              <a:spLocks noChangeArrowheads="1"/>
            </p:cNvSpPr>
            <p:nvPr/>
          </p:nvSpPr>
          <p:spPr bwMode="auto">
            <a:xfrm>
              <a:off x="7471569" y="4732734"/>
              <a:ext cx="57150" cy="42863"/>
            </a:xfrm>
            <a:prstGeom prst="rect">
              <a:avLst/>
            </a:prstGeom>
            <a:grpFill/>
            <a:ln w="9525">
              <a:solidFill>
                <a:schemeClr val="bg1"/>
              </a:solidFill>
              <a:miter lim="800000"/>
              <a:headEnd/>
              <a:tailE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grpSp>
      <p:grpSp>
        <p:nvGrpSpPr>
          <p:cNvPr id="25" name="Group 47">
            <a:extLst>
              <a:ext uri="{FF2B5EF4-FFF2-40B4-BE49-F238E27FC236}">
                <a16:creationId xmlns:a16="http://schemas.microsoft.com/office/drawing/2014/main" id="{BB409B39-443D-436B-816E-D6FD044ABAC5}"/>
              </a:ext>
            </a:extLst>
          </p:cNvPr>
          <p:cNvGrpSpPr/>
          <p:nvPr/>
        </p:nvGrpSpPr>
        <p:grpSpPr>
          <a:xfrm>
            <a:off x="5962025" y="3618438"/>
            <a:ext cx="700332" cy="700332"/>
            <a:chOff x="4563268" y="2753915"/>
            <a:chExt cx="457200" cy="457200"/>
          </a:xfrm>
          <a:gradFill>
            <a:gsLst>
              <a:gs pos="0">
                <a:srgbClr val="52AFD8"/>
              </a:gs>
              <a:gs pos="100000">
                <a:srgbClr val="D6AED0"/>
              </a:gs>
            </a:gsLst>
            <a:lin ang="2700000" scaled="0"/>
          </a:gradFill>
        </p:grpSpPr>
        <p:sp>
          <p:nvSpPr>
            <p:cNvPr id="26" name="Freeform 124">
              <a:extLst>
                <a:ext uri="{FF2B5EF4-FFF2-40B4-BE49-F238E27FC236}">
                  <a16:creationId xmlns:a16="http://schemas.microsoft.com/office/drawing/2014/main" id="{36ED3112-C4AA-485A-A261-C2F415C55D09}"/>
                </a:ext>
              </a:extLst>
            </p:cNvPr>
            <p:cNvSpPr>
              <a:spLocks noEditPoints="1"/>
            </p:cNvSpPr>
            <p:nvPr/>
          </p:nvSpPr>
          <p:spPr bwMode="auto">
            <a:xfrm>
              <a:off x="4563268" y="2753915"/>
              <a:ext cx="457200" cy="457200"/>
            </a:xfrm>
            <a:custGeom>
              <a:avLst/>
              <a:gdLst>
                <a:gd name="T0" fmla="*/ 924 w 1152"/>
                <a:gd name="T1" fmla="*/ 677 h 1152"/>
                <a:gd name="T2" fmla="*/ 896 w 1152"/>
                <a:gd name="T3" fmla="*/ 742 h 1152"/>
                <a:gd name="T4" fmla="*/ 905 w 1152"/>
                <a:gd name="T5" fmla="*/ 804 h 1152"/>
                <a:gd name="T6" fmla="*/ 765 w 1152"/>
                <a:gd name="T7" fmla="*/ 893 h 1152"/>
                <a:gd name="T8" fmla="*/ 704 w 1152"/>
                <a:gd name="T9" fmla="*/ 912 h 1152"/>
                <a:gd name="T10" fmla="*/ 653 w 1152"/>
                <a:gd name="T11" fmla="*/ 952 h 1152"/>
                <a:gd name="T12" fmla="*/ 499 w 1152"/>
                <a:gd name="T13" fmla="*/ 952 h 1152"/>
                <a:gd name="T14" fmla="*/ 448 w 1152"/>
                <a:gd name="T15" fmla="*/ 912 h 1152"/>
                <a:gd name="T16" fmla="*/ 388 w 1152"/>
                <a:gd name="T17" fmla="*/ 893 h 1152"/>
                <a:gd name="T18" fmla="*/ 247 w 1152"/>
                <a:gd name="T19" fmla="*/ 804 h 1152"/>
                <a:gd name="T20" fmla="*/ 256 w 1152"/>
                <a:gd name="T21" fmla="*/ 742 h 1152"/>
                <a:gd name="T22" fmla="*/ 228 w 1152"/>
                <a:gd name="T23" fmla="*/ 677 h 1152"/>
                <a:gd name="T24" fmla="*/ 72 w 1152"/>
                <a:gd name="T25" fmla="*/ 625 h 1152"/>
                <a:gd name="T26" fmla="*/ 222 w 1152"/>
                <a:gd name="T27" fmla="*/ 482 h 1152"/>
                <a:gd name="T28" fmla="*/ 253 w 1152"/>
                <a:gd name="T29" fmla="*/ 420 h 1152"/>
                <a:gd name="T30" fmla="*/ 253 w 1152"/>
                <a:gd name="T31" fmla="*/ 356 h 1152"/>
                <a:gd name="T32" fmla="*/ 378 w 1152"/>
                <a:gd name="T33" fmla="*/ 259 h 1152"/>
                <a:gd name="T34" fmla="*/ 438 w 1152"/>
                <a:gd name="T35" fmla="*/ 244 h 1152"/>
                <a:gd name="T36" fmla="*/ 495 w 1152"/>
                <a:gd name="T37" fmla="*/ 208 h 1152"/>
                <a:gd name="T38" fmla="*/ 649 w 1152"/>
                <a:gd name="T39" fmla="*/ 192 h 1152"/>
                <a:gd name="T40" fmla="*/ 694 w 1152"/>
                <a:gd name="T41" fmla="*/ 236 h 1152"/>
                <a:gd name="T42" fmla="*/ 756 w 1152"/>
                <a:gd name="T43" fmla="*/ 259 h 1152"/>
                <a:gd name="T44" fmla="*/ 967 w 1152"/>
                <a:gd name="T45" fmla="*/ 255 h 1152"/>
                <a:gd name="T46" fmla="*/ 894 w 1152"/>
                <a:gd name="T47" fmla="*/ 401 h 1152"/>
                <a:gd name="T48" fmla="*/ 919 w 1152"/>
                <a:gd name="T49" fmla="*/ 466 h 1152"/>
                <a:gd name="T50" fmla="*/ 970 w 1152"/>
                <a:gd name="T51" fmla="*/ 505 h 1152"/>
                <a:gd name="T52" fmla="*/ 975 w 1152"/>
                <a:gd name="T53" fmla="*/ 411 h 1152"/>
                <a:gd name="T54" fmla="*/ 1037 w 1152"/>
                <a:gd name="T55" fmla="*/ 272 h 1152"/>
                <a:gd name="T56" fmla="*/ 1023 w 1152"/>
                <a:gd name="T57" fmla="*/ 208 h 1152"/>
                <a:gd name="T58" fmla="*/ 918 w 1152"/>
                <a:gd name="T59" fmla="*/ 116 h 1152"/>
                <a:gd name="T60" fmla="*/ 857 w 1152"/>
                <a:gd name="T61" fmla="*/ 125 h 1152"/>
                <a:gd name="T62" fmla="*/ 694 w 1152"/>
                <a:gd name="T63" fmla="*/ 51 h 1152"/>
                <a:gd name="T64" fmla="*/ 649 w 1152"/>
                <a:gd name="T65" fmla="*/ 4 h 1152"/>
                <a:gd name="T66" fmla="*/ 514 w 1152"/>
                <a:gd name="T67" fmla="*/ 1 h 1152"/>
                <a:gd name="T68" fmla="*/ 462 w 1152"/>
                <a:gd name="T69" fmla="*/ 40 h 1152"/>
                <a:gd name="T70" fmla="*/ 400 w 1152"/>
                <a:gd name="T71" fmla="*/ 182 h 1152"/>
                <a:gd name="T72" fmla="*/ 247 w 1152"/>
                <a:gd name="T73" fmla="*/ 113 h 1152"/>
                <a:gd name="T74" fmla="*/ 203 w 1152"/>
                <a:gd name="T75" fmla="*/ 134 h 1152"/>
                <a:gd name="T76" fmla="*/ 113 w 1152"/>
                <a:gd name="T77" fmla="*/ 247 h 1152"/>
                <a:gd name="T78" fmla="*/ 188 w 1152"/>
                <a:gd name="T79" fmla="*/ 387 h 1152"/>
                <a:gd name="T80" fmla="*/ 45 w 1152"/>
                <a:gd name="T81" fmla="*/ 460 h 1152"/>
                <a:gd name="T82" fmla="*/ 2 w 1152"/>
                <a:gd name="T83" fmla="*/ 508 h 1152"/>
                <a:gd name="T84" fmla="*/ 2 w 1152"/>
                <a:gd name="T85" fmla="*/ 643 h 1152"/>
                <a:gd name="T86" fmla="*/ 45 w 1152"/>
                <a:gd name="T87" fmla="*/ 692 h 1152"/>
                <a:gd name="T88" fmla="*/ 188 w 1152"/>
                <a:gd name="T89" fmla="*/ 764 h 1152"/>
                <a:gd name="T90" fmla="*/ 113 w 1152"/>
                <a:gd name="T91" fmla="*/ 905 h 1152"/>
                <a:gd name="T92" fmla="*/ 203 w 1152"/>
                <a:gd name="T93" fmla="*/ 1018 h 1152"/>
                <a:gd name="T94" fmla="*/ 247 w 1152"/>
                <a:gd name="T95" fmla="*/ 1039 h 1152"/>
                <a:gd name="T96" fmla="*/ 400 w 1152"/>
                <a:gd name="T97" fmla="*/ 969 h 1152"/>
                <a:gd name="T98" fmla="*/ 462 w 1152"/>
                <a:gd name="T99" fmla="*/ 1112 h 1152"/>
                <a:gd name="T100" fmla="*/ 514 w 1152"/>
                <a:gd name="T101" fmla="*/ 1151 h 1152"/>
                <a:gd name="T102" fmla="*/ 649 w 1152"/>
                <a:gd name="T103" fmla="*/ 1148 h 1152"/>
                <a:gd name="T104" fmla="*/ 694 w 1152"/>
                <a:gd name="T105" fmla="*/ 1100 h 1152"/>
                <a:gd name="T106" fmla="*/ 857 w 1152"/>
                <a:gd name="T107" fmla="*/ 1027 h 1152"/>
                <a:gd name="T108" fmla="*/ 918 w 1152"/>
                <a:gd name="T109" fmla="*/ 1036 h 1152"/>
                <a:gd name="T110" fmla="*/ 1023 w 1152"/>
                <a:gd name="T111" fmla="*/ 944 h 1152"/>
                <a:gd name="T112" fmla="*/ 1037 w 1152"/>
                <a:gd name="T113" fmla="*/ 881 h 1152"/>
                <a:gd name="T114" fmla="*/ 975 w 1152"/>
                <a:gd name="T115" fmla="*/ 742 h 1152"/>
                <a:gd name="T116" fmla="*/ 1118 w 1152"/>
                <a:gd name="T117" fmla="*/ 687 h 1152"/>
                <a:gd name="T118" fmla="*/ 1151 w 1152"/>
                <a:gd name="T119" fmla="*/ 631 h 1152"/>
                <a:gd name="T120" fmla="*/ 1143 w 1152"/>
                <a:gd name="T121" fmla="*/ 491 h 1152"/>
                <a:gd name="T122" fmla="*/ 1094 w 1152"/>
                <a:gd name="T123" fmla="*/ 456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52" h="1152">
                  <a:moveTo>
                    <a:pt x="970" y="647"/>
                  </a:moveTo>
                  <a:lnTo>
                    <a:pt x="960" y="650"/>
                  </a:lnTo>
                  <a:lnTo>
                    <a:pt x="951" y="653"/>
                  </a:lnTo>
                  <a:lnTo>
                    <a:pt x="944" y="657"/>
                  </a:lnTo>
                  <a:lnTo>
                    <a:pt x="936" y="664"/>
                  </a:lnTo>
                  <a:lnTo>
                    <a:pt x="930" y="670"/>
                  </a:lnTo>
                  <a:lnTo>
                    <a:pt x="924" y="677"/>
                  </a:lnTo>
                  <a:lnTo>
                    <a:pt x="919" y="685"/>
                  </a:lnTo>
                  <a:lnTo>
                    <a:pt x="916" y="694"/>
                  </a:lnTo>
                  <a:lnTo>
                    <a:pt x="913" y="704"/>
                  </a:lnTo>
                  <a:lnTo>
                    <a:pt x="908" y="714"/>
                  </a:lnTo>
                  <a:lnTo>
                    <a:pt x="904" y="723"/>
                  </a:lnTo>
                  <a:lnTo>
                    <a:pt x="900" y="733"/>
                  </a:lnTo>
                  <a:lnTo>
                    <a:pt x="896" y="742"/>
                  </a:lnTo>
                  <a:lnTo>
                    <a:pt x="894" y="750"/>
                  </a:lnTo>
                  <a:lnTo>
                    <a:pt x="893" y="760"/>
                  </a:lnTo>
                  <a:lnTo>
                    <a:pt x="893" y="769"/>
                  </a:lnTo>
                  <a:lnTo>
                    <a:pt x="894" y="778"/>
                  </a:lnTo>
                  <a:lnTo>
                    <a:pt x="896" y="787"/>
                  </a:lnTo>
                  <a:lnTo>
                    <a:pt x="900" y="796"/>
                  </a:lnTo>
                  <a:lnTo>
                    <a:pt x="905" y="804"/>
                  </a:lnTo>
                  <a:lnTo>
                    <a:pt x="967" y="898"/>
                  </a:lnTo>
                  <a:lnTo>
                    <a:pt x="897" y="967"/>
                  </a:lnTo>
                  <a:lnTo>
                    <a:pt x="805" y="905"/>
                  </a:lnTo>
                  <a:lnTo>
                    <a:pt x="795" y="899"/>
                  </a:lnTo>
                  <a:lnTo>
                    <a:pt x="785" y="895"/>
                  </a:lnTo>
                  <a:lnTo>
                    <a:pt x="774" y="893"/>
                  </a:lnTo>
                  <a:lnTo>
                    <a:pt x="765" y="893"/>
                  </a:lnTo>
                  <a:lnTo>
                    <a:pt x="756" y="893"/>
                  </a:lnTo>
                  <a:lnTo>
                    <a:pt x="748" y="894"/>
                  </a:lnTo>
                  <a:lnTo>
                    <a:pt x="741" y="896"/>
                  </a:lnTo>
                  <a:lnTo>
                    <a:pt x="733" y="899"/>
                  </a:lnTo>
                  <a:lnTo>
                    <a:pt x="724" y="904"/>
                  </a:lnTo>
                  <a:lnTo>
                    <a:pt x="714" y="908"/>
                  </a:lnTo>
                  <a:lnTo>
                    <a:pt x="704" y="912"/>
                  </a:lnTo>
                  <a:lnTo>
                    <a:pt x="694" y="915"/>
                  </a:lnTo>
                  <a:lnTo>
                    <a:pt x="686" y="920"/>
                  </a:lnTo>
                  <a:lnTo>
                    <a:pt x="677" y="924"/>
                  </a:lnTo>
                  <a:lnTo>
                    <a:pt x="670" y="930"/>
                  </a:lnTo>
                  <a:lnTo>
                    <a:pt x="663" y="936"/>
                  </a:lnTo>
                  <a:lnTo>
                    <a:pt x="658" y="944"/>
                  </a:lnTo>
                  <a:lnTo>
                    <a:pt x="653" y="952"/>
                  </a:lnTo>
                  <a:lnTo>
                    <a:pt x="650" y="961"/>
                  </a:lnTo>
                  <a:lnTo>
                    <a:pt x="647" y="969"/>
                  </a:lnTo>
                  <a:lnTo>
                    <a:pt x="625" y="1080"/>
                  </a:lnTo>
                  <a:lnTo>
                    <a:pt x="527" y="1080"/>
                  </a:lnTo>
                  <a:lnTo>
                    <a:pt x="505" y="969"/>
                  </a:lnTo>
                  <a:lnTo>
                    <a:pt x="502" y="961"/>
                  </a:lnTo>
                  <a:lnTo>
                    <a:pt x="499" y="952"/>
                  </a:lnTo>
                  <a:lnTo>
                    <a:pt x="495" y="944"/>
                  </a:lnTo>
                  <a:lnTo>
                    <a:pt x="489" y="936"/>
                  </a:lnTo>
                  <a:lnTo>
                    <a:pt x="483" y="930"/>
                  </a:lnTo>
                  <a:lnTo>
                    <a:pt x="475" y="924"/>
                  </a:lnTo>
                  <a:lnTo>
                    <a:pt x="466" y="920"/>
                  </a:lnTo>
                  <a:lnTo>
                    <a:pt x="458" y="915"/>
                  </a:lnTo>
                  <a:lnTo>
                    <a:pt x="448" y="912"/>
                  </a:lnTo>
                  <a:lnTo>
                    <a:pt x="438" y="908"/>
                  </a:lnTo>
                  <a:lnTo>
                    <a:pt x="429" y="904"/>
                  </a:lnTo>
                  <a:lnTo>
                    <a:pt x="419" y="899"/>
                  </a:lnTo>
                  <a:lnTo>
                    <a:pt x="411" y="896"/>
                  </a:lnTo>
                  <a:lnTo>
                    <a:pt x="404" y="894"/>
                  </a:lnTo>
                  <a:lnTo>
                    <a:pt x="396" y="893"/>
                  </a:lnTo>
                  <a:lnTo>
                    <a:pt x="388" y="893"/>
                  </a:lnTo>
                  <a:lnTo>
                    <a:pt x="378" y="893"/>
                  </a:lnTo>
                  <a:lnTo>
                    <a:pt x="367" y="895"/>
                  </a:lnTo>
                  <a:lnTo>
                    <a:pt x="357" y="899"/>
                  </a:lnTo>
                  <a:lnTo>
                    <a:pt x="348" y="905"/>
                  </a:lnTo>
                  <a:lnTo>
                    <a:pt x="255" y="967"/>
                  </a:lnTo>
                  <a:lnTo>
                    <a:pt x="185" y="898"/>
                  </a:lnTo>
                  <a:lnTo>
                    <a:pt x="247" y="804"/>
                  </a:lnTo>
                  <a:lnTo>
                    <a:pt x="253" y="796"/>
                  </a:lnTo>
                  <a:lnTo>
                    <a:pt x="256" y="787"/>
                  </a:lnTo>
                  <a:lnTo>
                    <a:pt x="258" y="778"/>
                  </a:lnTo>
                  <a:lnTo>
                    <a:pt x="259" y="769"/>
                  </a:lnTo>
                  <a:lnTo>
                    <a:pt x="259" y="760"/>
                  </a:lnTo>
                  <a:lnTo>
                    <a:pt x="258" y="750"/>
                  </a:lnTo>
                  <a:lnTo>
                    <a:pt x="256" y="742"/>
                  </a:lnTo>
                  <a:lnTo>
                    <a:pt x="253" y="733"/>
                  </a:lnTo>
                  <a:lnTo>
                    <a:pt x="248" y="723"/>
                  </a:lnTo>
                  <a:lnTo>
                    <a:pt x="244" y="714"/>
                  </a:lnTo>
                  <a:lnTo>
                    <a:pt x="240" y="704"/>
                  </a:lnTo>
                  <a:lnTo>
                    <a:pt x="236" y="694"/>
                  </a:lnTo>
                  <a:lnTo>
                    <a:pt x="232" y="685"/>
                  </a:lnTo>
                  <a:lnTo>
                    <a:pt x="228" y="677"/>
                  </a:lnTo>
                  <a:lnTo>
                    <a:pt x="222" y="670"/>
                  </a:lnTo>
                  <a:lnTo>
                    <a:pt x="216" y="664"/>
                  </a:lnTo>
                  <a:lnTo>
                    <a:pt x="208" y="657"/>
                  </a:lnTo>
                  <a:lnTo>
                    <a:pt x="200" y="653"/>
                  </a:lnTo>
                  <a:lnTo>
                    <a:pt x="191" y="650"/>
                  </a:lnTo>
                  <a:lnTo>
                    <a:pt x="182" y="647"/>
                  </a:lnTo>
                  <a:lnTo>
                    <a:pt x="72" y="625"/>
                  </a:lnTo>
                  <a:lnTo>
                    <a:pt x="72" y="527"/>
                  </a:lnTo>
                  <a:lnTo>
                    <a:pt x="182" y="505"/>
                  </a:lnTo>
                  <a:lnTo>
                    <a:pt x="191" y="503"/>
                  </a:lnTo>
                  <a:lnTo>
                    <a:pt x="200" y="499"/>
                  </a:lnTo>
                  <a:lnTo>
                    <a:pt x="208" y="494"/>
                  </a:lnTo>
                  <a:lnTo>
                    <a:pt x="216" y="489"/>
                  </a:lnTo>
                  <a:lnTo>
                    <a:pt x="222" y="482"/>
                  </a:lnTo>
                  <a:lnTo>
                    <a:pt x="228" y="475"/>
                  </a:lnTo>
                  <a:lnTo>
                    <a:pt x="232" y="466"/>
                  </a:lnTo>
                  <a:lnTo>
                    <a:pt x="236" y="458"/>
                  </a:lnTo>
                  <a:lnTo>
                    <a:pt x="240" y="448"/>
                  </a:lnTo>
                  <a:lnTo>
                    <a:pt x="244" y="438"/>
                  </a:lnTo>
                  <a:lnTo>
                    <a:pt x="248" y="428"/>
                  </a:lnTo>
                  <a:lnTo>
                    <a:pt x="253" y="420"/>
                  </a:lnTo>
                  <a:lnTo>
                    <a:pt x="256" y="410"/>
                  </a:lnTo>
                  <a:lnTo>
                    <a:pt x="258" y="401"/>
                  </a:lnTo>
                  <a:lnTo>
                    <a:pt x="259" y="392"/>
                  </a:lnTo>
                  <a:lnTo>
                    <a:pt x="259" y="383"/>
                  </a:lnTo>
                  <a:lnTo>
                    <a:pt x="258" y="373"/>
                  </a:lnTo>
                  <a:lnTo>
                    <a:pt x="256" y="365"/>
                  </a:lnTo>
                  <a:lnTo>
                    <a:pt x="253" y="356"/>
                  </a:lnTo>
                  <a:lnTo>
                    <a:pt x="247" y="347"/>
                  </a:lnTo>
                  <a:lnTo>
                    <a:pt x="185" y="255"/>
                  </a:lnTo>
                  <a:lnTo>
                    <a:pt x="255" y="185"/>
                  </a:lnTo>
                  <a:lnTo>
                    <a:pt x="348" y="247"/>
                  </a:lnTo>
                  <a:lnTo>
                    <a:pt x="357" y="252"/>
                  </a:lnTo>
                  <a:lnTo>
                    <a:pt x="367" y="257"/>
                  </a:lnTo>
                  <a:lnTo>
                    <a:pt x="378" y="259"/>
                  </a:lnTo>
                  <a:lnTo>
                    <a:pt x="388" y="260"/>
                  </a:lnTo>
                  <a:lnTo>
                    <a:pt x="396" y="259"/>
                  </a:lnTo>
                  <a:lnTo>
                    <a:pt x="404" y="258"/>
                  </a:lnTo>
                  <a:lnTo>
                    <a:pt x="411" y="256"/>
                  </a:lnTo>
                  <a:lnTo>
                    <a:pt x="419" y="252"/>
                  </a:lnTo>
                  <a:lnTo>
                    <a:pt x="429" y="248"/>
                  </a:lnTo>
                  <a:lnTo>
                    <a:pt x="438" y="244"/>
                  </a:lnTo>
                  <a:lnTo>
                    <a:pt x="448" y="239"/>
                  </a:lnTo>
                  <a:lnTo>
                    <a:pt x="458" y="236"/>
                  </a:lnTo>
                  <a:lnTo>
                    <a:pt x="466" y="233"/>
                  </a:lnTo>
                  <a:lnTo>
                    <a:pt x="475" y="228"/>
                  </a:lnTo>
                  <a:lnTo>
                    <a:pt x="482" y="222"/>
                  </a:lnTo>
                  <a:lnTo>
                    <a:pt x="489" y="216"/>
                  </a:lnTo>
                  <a:lnTo>
                    <a:pt x="495" y="208"/>
                  </a:lnTo>
                  <a:lnTo>
                    <a:pt x="499" y="201"/>
                  </a:lnTo>
                  <a:lnTo>
                    <a:pt x="502" y="192"/>
                  </a:lnTo>
                  <a:lnTo>
                    <a:pt x="505" y="182"/>
                  </a:lnTo>
                  <a:lnTo>
                    <a:pt x="527" y="72"/>
                  </a:lnTo>
                  <a:lnTo>
                    <a:pt x="625" y="72"/>
                  </a:lnTo>
                  <a:lnTo>
                    <a:pt x="647" y="182"/>
                  </a:lnTo>
                  <a:lnTo>
                    <a:pt x="649" y="192"/>
                  </a:lnTo>
                  <a:lnTo>
                    <a:pt x="653" y="201"/>
                  </a:lnTo>
                  <a:lnTo>
                    <a:pt x="658" y="208"/>
                  </a:lnTo>
                  <a:lnTo>
                    <a:pt x="663" y="216"/>
                  </a:lnTo>
                  <a:lnTo>
                    <a:pt x="670" y="222"/>
                  </a:lnTo>
                  <a:lnTo>
                    <a:pt x="677" y="228"/>
                  </a:lnTo>
                  <a:lnTo>
                    <a:pt x="686" y="233"/>
                  </a:lnTo>
                  <a:lnTo>
                    <a:pt x="694" y="236"/>
                  </a:lnTo>
                  <a:lnTo>
                    <a:pt x="704" y="239"/>
                  </a:lnTo>
                  <a:lnTo>
                    <a:pt x="714" y="244"/>
                  </a:lnTo>
                  <a:lnTo>
                    <a:pt x="724" y="248"/>
                  </a:lnTo>
                  <a:lnTo>
                    <a:pt x="732" y="252"/>
                  </a:lnTo>
                  <a:lnTo>
                    <a:pt x="741" y="256"/>
                  </a:lnTo>
                  <a:lnTo>
                    <a:pt x="748" y="258"/>
                  </a:lnTo>
                  <a:lnTo>
                    <a:pt x="756" y="259"/>
                  </a:lnTo>
                  <a:lnTo>
                    <a:pt x="765" y="260"/>
                  </a:lnTo>
                  <a:lnTo>
                    <a:pt x="774" y="259"/>
                  </a:lnTo>
                  <a:lnTo>
                    <a:pt x="785" y="257"/>
                  </a:lnTo>
                  <a:lnTo>
                    <a:pt x="795" y="252"/>
                  </a:lnTo>
                  <a:lnTo>
                    <a:pt x="805" y="247"/>
                  </a:lnTo>
                  <a:lnTo>
                    <a:pt x="897" y="185"/>
                  </a:lnTo>
                  <a:lnTo>
                    <a:pt x="967" y="255"/>
                  </a:lnTo>
                  <a:lnTo>
                    <a:pt x="905" y="347"/>
                  </a:lnTo>
                  <a:lnTo>
                    <a:pt x="900" y="356"/>
                  </a:lnTo>
                  <a:lnTo>
                    <a:pt x="896" y="365"/>
                  </a:lnTo>
                  <a:lnTo>
                    <a:pt x="894" y="373"/>
                  </a:lnTo>
                  <a:lnTo>
                    <a:pt x="893" y="383"/>
                  </a:lnTo>
                  <a:lnTo>
                    <a:pt x="893" y="392"/>
                  </a:lnTo>
                  <a:lnTo>
                    <a:pt x="894" y="401"/>
                  </a:lnTo>
                  <a:lnTo>
                    <a:pt x="896" y="410"/>
                  </a:lnTo>
                  <a:lnTo>
                    <a:pt x="900" y="419"/>
                  </a:lnTo>
                  <a:lnTo>
                    <a:pt x="904" y="428"/>
                  </a:lnTo>
                  <a:lnTo>
                    <a:pt x="908" y="438"/>
                  </a:lnTo>
                  <a:lnTo>
                    <a:pt x="913" y="448"/>
                  </a:lnTo>
                  <a:lnTo>
                    <a:pt x="916" y="458"/>
                  </a:lnTo>
                  <a:lnTo>
                    <a:pt x="919" y="466"/>
                  </a:lnTo>
                  <a:lnTo>
                    <a:pt x="924" y="475"/>
                  </a:lnTo>
                  <a:lnTo>
                    <a:pt x="930" y="482"/>
                  </a:lnTo>
                  <a:lnTo>
                    <a:pt x="936" y="489"/>
                  </a:lnTo>
                  <a:lnTo>
                    <a:pt x="944" y="494"/>
                  </a:lnTo>
                  <a:lnTo>
                    <a:pt x="951" y="499"/>
                  </a:lnTo>
                  <a:lnTo>
                    <a:pt x="960" y="503"/>
                  </a:lnTo>
                  <a:lnTo>
                    <a:pt x="970" y="505"/>
                  </a:lnTo>
                  <a:lnTo>
                    <a:pt x="1080" y="527"/>
                  </a:lnTo>
                  <a:lnTo>
                    <a:pt x="1080" y="625"/>
                  </a:lnTo>
                  <a:lnTo>
                    <a:pt x="970" y="647"/>
                  </a:lnTo>
                  <a:close/>
                  <a:moveTo>
                    <a:pt x="1094" y="456"/>
                  </a:moveTo>
                  <a:lnTo>
                    <a:pt x="984" y="434"/>
                  </a:lnTo>
                  <a:lnTo>
                    <a:pt x="979" y="422"/>
                  </a:lnTo>
                  <a:lnTo>
                    <a:pt x="975" y="411"/>
                  </a:lnTo>
                  <a:lnTo>
                    <a:pt x="970" y="399"/>
                  </a:lnTo>
                  <a:lnTo>
                    <a:pt x="964" y="387"/>
                  </a:lnTo>
                  <a:lnTo>
                    <a:pt x="1027" y="294"/>
                  </a:lnTo>
                  <a:lnTo>
                    <a:pt x="1030" y="289"/>
                  </a:lnTo>
                  <a:lnTo>
                    <a:pt x="1033" y="283"/>
                  </a:lnTo>
                  <a:lnTo>
                    <a:pt x="1036" y="277"/>
                  </a:lnTo>
                  <a:lnTo>
                    <a:pt x="1037" y="272"/>
                  </a:lnTo>
                  <a:lnTo>
                    <a:pt x="1039" y="259"/>
                  </a:lnTo>
                  <a:lnTo>
                    <a:pt x="1039" y="247"/>
                  </a:lnTo>
                  <a:lnTo>
                    <a:pt x="1037" y="235"/>
                  </a:lnTo>
                  <a:lnTo>
                    <a:pt x="1032" y="223"/>
                  </a:lnTo>
                  <a:lnTo>
                    <a:pt x="1029" y="218"/>
                  </a:lnTo>
                  <a:lnTo>
                    <a:pt x="1026" y="213"/>
                  </a:lnTo>
                  <a:lnTo>
                    <a:pt x="1023" y="208"/>
                  </a:lnTo>
                  <a:lnTo>
                    <a:pt x="1018" y="204"/>
                  </a:lnTo>
                  <a:lnTo>
                    <a:pt x="948" y="134"/>
                  </a:lnTo>
                  <a:lnTo>
                    <a:pt x="943" y="129"/>
                  </a:lnTo>
                  <a:lnTo>
                    <a:pt x="937" y="125"/>
                  </a:lnTo>
                  <a:lnTo>
                    <a:pt x="931" y="122"/>
                  </a:lnTo>
                  <a:lnTo>
                    <a:pt x="925" y="118"/>
                  </a:lnTo>
                  <a:lnTo>
                    <a:pt x="918" y="116"/>
                  </a:lnTo>
                  <a:lnTo>
                    <a:pt x="911" y="114"/>
                  </a:lnTo>
                  <a:lnTo>
                    <a:pt x="905" y="113"/>
                  </a:lnTo>
                  <a:lnTo>
                    <a:pt x="897" y="113"/>
                  </a:lnTo>
                  <a:lnTo>
                    <a:pt x="888" y="114"/>
                  </a:lnTo>
                  <a:lnTo>
                    <a:pt x="877" y="116"/>
                  </a:lnTo>
                  <a:lnTo>
                    <a:pt x="867" y="120"/>
                  </a:lnTo>
                  <a:lnTo>
                    <a:pt x="857" y="125"/>
                  </a:lnTo>
                  <a:lnTo>
                    <a:pt x="765" y="188"/>
                  </a:lnTo>
                  <a:lnTo>
                    <a:pt x="753" y="182"/>
                  </a:lnTo>
                  <a:lnTo>
                    <a:pt x="741" y="177"/>
                  </a:lnTo>
                  <a:lnTo>
                    <a:pt x="730" y="172"/>
                  </a:lnTo>
                  <a:lnTo>
                    <a:pt x="718" y="168"/>
                  </a:lnTo>
                  <a:lnTo>
                    <a:pt x="695" y="58"/>
                  </a:lnTo>
                  <a:lnTo>
                    <a:pt x="694" y="51"/>
                  </a:lnTo>
                  <a:lnTo>
                    <a:pt x="692" y="46"/>
                  </a:lnTo>
                  <a:lnTo>
                    <a:pt x="689" y="40"/>
                  </a:lnTo>
                  <a:lnTo>
                    <a:pt x="687" y="34"/>
                  </a:lnTo>
                  <a:lnTo>
                    <a:pt x="679" y="24"/>
                  </a:lnTo>
                  <a:lnTo>
                    <a:pt x="671" y="16"/>
                  </a:lnTo>
                  <a:lnTo>
                    <a:pt x="661" y="9"/>
                  </a:lnTo>
                  <a:lnTo>
                    <a:pt x="649" y="4"/>
                  </a:lnTo>
                  <a:lnTo>
                    <a:pt x="644" y="3"/>
                  </a:lnTo>
                  <a:lnTo>
                    <a:pt x="637" y="1"/>
                  </a:lnTo>
                  <a:lnTo>
                    <a:pt x="632" y="1"/>
                  </a:lnTo>
                  <a:lnTo>
                    <a:pt x="625" y="0"/>
                  </a:lnTo>
                  <a:lnTo>
                    <a:pt x="527" y="0"/>
                  </a:lnTo>
                  <a:lnTo>
                    <a:pt x="520" y="1"/>
                  </a:lnTo>
                  <a:lnTo>
                    <a:pt x="514" y="1"/>
                  </a:lnTo>
                  <a:lnTo>
                    <a:pt x="509" y="3"/>
                  </a:lnTo>
                  <a:lnTo>
                    <a:pt x="502" y="4"/>
                  </a:lnTo>
                  <a:lnTo>
                    <a:pt x="491" y="9"/>
                  </a:lnTo>
                  <a:lnTo>
                    <a:pt x="482" y="16"/>
                  </a:lnTo>
                  <a:lnTo>
                    <a:pt x="473" y="24"/>
                  </a:lnTo>
                  <a:lnTo>
                    <a:pt x="465" y="34"/>
                  </a:lnTo>
                  <a:lnTo>
                    <a:pt x="462" y="40"/>
                  </a:lnTo>
                  <a:lnTo>
                    <a:pt x="460" y="46"/>
                  </a:lnTo>
                  <a:lnTo>
                    <a:pt x="458" y="51"/>
                  </a:lnTo>
                  <a:lnTo>
                    <a:pt x="457" y="58"/>
                  </a:lnTo>
                  <a:lnTo>
                    <a:pt x="434" y="168"/>
                  </a:lnTo>
                  <a:lnTo>
                    <a:pt x="422" y="172"/>
                  </a:lnTo>
                  <a:lnTo>
                    <a:pt x="410" y="177"/>
                  </a:lnTo>
                  <a:lnTo>
                    <a:pt x="400" y="182"/>
                  </a:lnTo>
                  <a:lnTo>
                    <a:pt x="388" y="188"/>
                  </a:lnTo>
                  <a:lnTo>
                    <a:pt x="295" y="125"/>
                  </a:lnTo>
                  <a:lnTo>
                    <a:pt x="285" y="120"/>
                  </a:lnTo>
                  <a:lnTo>
                    <a:pt x="275" y="116"/>
                  </a:lnTo>
                  <a:lnTo>
                    <a:pt x="265" y="114"/>
                  </a:lnTo>
                  <a:lnTo>
                    <a:pt x="255" y="113"/>
                  </a:lnTo>
                  <a:lnTo>
                    <a:pt x="247" y="113"/>
                  </a:lnTo>
                  <a:lnTo>
                    <a:pt x="241" y="114"/>
                  </a:lnTo>
                  <a:lnTo>
                    <a:pt x="233" y="116"/>
                  </a:lnTo>
                  <a:lnTo>
                    <a:pt x="227" y="118"/>
                  </a:lnTo>
                  <a:lnTo>
                    <a:pt x="220" y="122"/>
                  </a:lnTo>
                  <a:lnTo>
                    <a:pt x="215" y="125"/>
                  </a:lnTo>
                  <a:lnTo>
                    <a:pt x="208" y="129"/>
                  </a:lnTo>
                  <a:lnTo>
                    <a:pt x="203" y="134"/>
                  </a:lnTo>
                  <a:lnTo>
                    <a:pt x="134" y="204"/>
                  </a:lnTo>
                  <a:lnTo>
                    <a:pt x="130" y="208"/>
                  </a:lnTo>
                  <a:lnTo>
                    <a:pt x="126" y="213"/>
                  </a:lnTo>
                  <a:lnTo>
                    <a:pt x="123" y="218"/>
                  </a:lnTo>
                  <a:lnTo>
                    <a:pt x="120" y="223"/>
                  </a:lnTo>
                  <a:lnTo>
                    <a:pt x="115" y="235"/>
                  </a:lnTo>
                  <a:lnTo>
                    <a:pt x="113" y="247"/>
                  </a:lnTo>
                  <a:lnTo>
                    <a:pt x="113" y="259"/>
                  </a:lnTo>
                  <a:lnTo>
                    <a:pt x="115" y="272"/>
                  </a:lnTo>
                  <a:lnTo>
                    <a:pt x="117" y="277"/>
                  </a:lnTo>
                  <a:lnTo>
                    <a:pt x="119" y="283"/>
                  </a:lnTo>
                  <a:lnTo>
                    <a:pt x="122" y="289"/>
                  </a:lnTo>
                  <a:lnTo>
                    <a:pt x="125" y="294"/>
                  </a:lnTo>
                  <a:lnTo>
                    <a:pt x="188" y="387"/>
                  </a:lnTo>
                  <a:lnTo>
                    <a:pt x="182" y="399"/>
                  </a:lnTo>
                  <a:lnTo>
                    <a:pt x="177" y="411"/>
                  </a:lnTo>
                  <a:lnTo>
                    <a:pt x="173" y="422"/>
                  </a:lnTo>
                  <a:lnTo>
                    <a:pt x="168" y="434"/>
                  </a:lnTo>
                  <a:lnTo>
                    <a:pt x="58" y="456"/>
                  </a:lnTo>
                  <a:lnTo>
                    <a:pt x="52" y="458"/>
                  </a:lnTo>
                  <a:lnTo>
                    <a:pt x="45" y="460"/>
                  </a:lnTo>
                  <a:lnTo>
                    <a:pt x="40" y="463"/>
                  </a:lnTo>
                  <a:lnTo>
                    <a:pt x="34" y="465"/>
                  </a:lnTo>
                  <a:lnTo>
                    <a:pt x="25" y="473"/>
                  </a:lnTo>
                  <a:lnTo>
                    <a:pt x="16" y="481"/>
                  </a:lnTo>
                  <a:lnTo>
                    <a:pt x="10" y="491"/>
                  </a:lnTo>
                  <a:lnTo>
                    <a:pt x="4" y="503"/>
                  </a:lnTo>
                  <a:lnTo>
                    <a:pt x="2" y="508"/>
                  </a:lnTo>
                  <a:lnTo>
                    <a:pt x="1" y="515"/>
                  </a:lnTo>
                  <a:lnTo>
                    <a:pt x="0" y="520"/>
                  </a:lnTo>
                  <a:lnTo>
                    <a:pt x="0" y="527"/>
                  </a:lnTo>
                  <a:lnTo>
                    <a:pt x="0" y="625"/>
                  </a:lnTo>
                  <a:lnTo>
                    <a:pt x="0" y="631"/>
                  </a:lnTo>
                  <a:lnTo>
                    <a:pt x="1" y="638"/>
                  </a:lnTo>
                  <a:lnTo>
                    <a:pt x="2" y="643"/>
                  </a:lnTo>
                  <a:lnTo>
                    <a:pt x="4" y="650"/>
                  </a:lnTo>
                  <a:lnTo>
                    <a:pt x="10" y="661"/>
                  </a:lnTo>
                  <a:lnTo>
                    <a:pt x="16" y="670"/>
                  </a:lnTo>
                  <a:lnTo>
                    <a:pt x="25" y="679"/>
                  </a:lnTo>
                  <a:lnTo>
                    <a:pt x="34" y="687"/>
                  </a:lnTo>
                  <a:lnTo>
                    <a:pt x="40" y="690"/>
                  </a:lnTo>
                  <a:lnTo>
                    <a:pt x="45" y="692"/>
                  </a:lnTo>
                  <a:lnTo>
                    <a:pt x="52" y="694"/>
                  </a:lnTo>
                  <a:lnTo>
                    <a:pt x="58" y="695"/>
                  </a:lnTo>
                  <a:lnTo>
                    <a:pt x="168" y="718"/>
                  </a:lnTo>
                  <a:lnTo>
                    <a:pt x="173" y="730"/>
                  </a:lnTo>
                  <a:lnTo>
                    <a:pt x="177" y="742"/>
                  </a:lnTo>
                  <a:lnTo>
                    <a:pt x="182" y="752"/>
                  </a:lnTo>
                  <a:lnTo>
                    <a:pt x="188" y="764"/>
                  </a:lnTo>
                  <a:lnTo>
                    <a:pt x="125" y="858"/>
                  </a:lnTo>
                  <a:lnTo>
                    <a:pt x="122" y="864"/>
                  </a:lnTo>
                  <a:lnTo>
                    <a:pt x="119" y="869"/>
                  </a:lnTo>
                  <a:lnTo>
                    <a:pt x="117" y="874"/>
                  </a:lnTo>
                  <a:lnTo>
                    <a:pt x="115" y="881"/>
                  </a:lnTo>
                  <a:lnTo>
                    <a:pt x="113" y="893"/>
                  </a:lnTo>
                  <a:lnTo>
                    <a:pt x="113" y="905"/>
                  </a:lnTo>
                  <a:lnTo>
                    <a:pt x="115" y="917"/>
                  </a:lnTo>
                  <a:lnTo>
                    <a:pt x="120" y="928"/>
                  </a:lnTo>
                  <a:lnTo>
                    <a:pt x="123" y="934"/>
                  </a:lnTo>
                  <a:lnTo>
                    <a:pt x="126" y="939"/>
                  </a:lnTo>
                  <a:lnTo>
                    <a:pt x="130" y="944"/>
                  </a:lnTo>
                  <a:lnTo>
                    <a:pt x="134" y="949"/>
                  </a:lnTo>
                  <a:lnTo>
                    <a:pt x="203" y="1018"/>
                  </a:lnTo>
                  <a:lnTo>
                    <a:pt x="208" y="1022"/>
                  </a:lnTo>
                  <a:lnTo>
                    <a:pt x="215" y="1027"/>
                  </a:lnTo>
                  <a:lnTo>
                    <a:pt x="220" y="1031"/>
                  </a:lnTo>
                  <a:lnTo>
                    <a:pt x="227" y="1033"/>
                  </a:lnTo>
                  <a:lnTo>
                    <a:pt x="233" y="1036"/>
                  </a:lnTo>
                  <a:lnTo>
                    <a:pt x="241" y="1038"/>
                  </a:lnTo>
                  <a:lnTo>
                    <a:pt x="247" y="1039"/>
                  </a:lnTo>
                  <a:lnTo>
                    <a:pt x="255" y="1039"/>
                  </a:lnTo>
                  <a:lnTo>
                    <a:pt x="265" y="1039"/>
                  </a:lnTo>
                  <a:lnTo>
                    <a:pt x="275" y="1036"/>
                  </a:lnTo>
                  <a:lnTo>
                    <a:pt x="285" y="1032"/>
                  </a:lnTo>
                  <a:lnTo>
                    <a:pt x="295" y="1027"/>
                  </a:lnTo>
                  <a:lnTo>
                    <a:pt x="388" y="964"/>
                  </a:lnTo>
                  <a:lnTo>
                    <a:pt x="400" y="969"/>
                  </a:lnTo>
                  <a:lnTo>
                    <a:pt x="410" y="975"/>
                  </a:lnTo>
                  <a:lnTo>
                    <a:pt x="422" y="979"/>
                  </a:lnTo>
                  <a:lnTo>
                    <a:pt x="434" y="984"/>
                  </a:lnTo>
                  <a:lnTo>
                    <a:pt x="457" y="1094"/>
                  </a:lnTo>
                  <a:lnTo>
                    <a:pt x="458" y="1100"/>
                  </a:lnTo>
                  <a:lnTo>
                    <a:pt x="460" y="1107"/>
                  </a:lnTo>
                  <a:lnTo>
                    <a:pt x="462" y="1112"/>
                  </a:lnTo>
                  <a:lnTo>
                    <a:pt x="465" y="1117"/>
                  </a:lnTo>
                  <a:lnTo>
                    <a:pt x="473" y="1127"/>
                  </a:lnTo>
                  <a:lnTo>
                    <a:pt x="482" y="1136"/>
                  </a:lnTo>
                  <a:lnTo>
                    <a:pt x="491" y="1142"/>
                  </a:lnTo>
                  <a:lnTo>
                    <a:pt x="502" y="1148"/>
                  </a:lnTo>
                  <a:lnTo>
                    <a:pt x="509" y="1150"/>
                  </a:lnTo>
                  <a:lnTo>
                    <a:pt x="514" y="1151"/>
                  </a:lnTo>
                  <a:lnTo>
                    <a:pt x="520" y="1152"/>
                  </a:lnTo>
                  <a:lnTo>
                    <a:pt x="527" y="1152"/>
                  </a:lnTo>
                  <a:lnTo>
                    <a:pt x="625" y="1152"/>
                  </a:lnTo>
                  <a:lnTo>
                    <a:pt x="632" y="1152"/>
                  </a:lnTo>
                  <a:lnTo>
                    <a:pt x="637" y="1151"/>
                  </a:lnTo>
                  <a:lnTo>
                    <a:pt x="644" y="1150"/>
                  </a:lnTo>
                  <a:lnTo>
                    <a:pt x="649" y="1148"/>
                  </a:lnTo>
                  <a:lnTo>
                    <a:pt x="661" y="1142"/>
                  </a:lnTo>
                  <a:lnTo>
                    <a:pt x="671" y="1136"/>
                  </a:lnTo>
                  <a:lnTo>
                    <a:pt x="679" y="1127"/>
                  </a:lnTo>
                  <a:lnTo>
                    <a:pt x="687" y="1117"/>
                  </a:lnTo>
                  <a:lnTo>
                    <a:pt x="689" y="1112"/>
                  </a:lnTo>
                  <a:lnTo>
                    <a:pt x="692" y="1107"/>
                  </a:lnTo>
                  <a:lnTo>
                    <a:pt x="694" y="1100"/>
                  </a:lnTo>
                  <a:lnTo>
                    <a:pt x="695" y="1094"/>
                  </a:lnTo>
                  <a:lnTo>
                    <a:pt x="718" y="984"/>
                  </a:lnTo>
                  <a:lnTo>
                    <a:pt x="730" y="979"/>
                  </a:lnTo>
                  <a:lnTo>
                    <a:pt x="741" y="975"/>
                  </a:lnTo>
                  <a:lnTo>
                    <a:pt x="753" y="969"/>
                  </a:lnTo>
                  <a:lnTo>
                    <a:pt x="765" y="964"/>
                  </a:lnTo>
                  <a:lnTo>
                    <a:pt x="857" y="1027"/>
                  </a:lnTo>
                  <a:lnTo>
                    <a:pt x="867" y="1032"/>
                  </a:lnTo>
                  <a:lnTo>
                    <a:pt x="877" y="1036"/>
                  </a:lnTo>
                  <a:lnTo>
                    <a:pt x="888" y="1039"/>
                  </a:lnTo>
                  <a:lnTo>
                    <a:pt x="897" y="1039"/>
                  </a:lnTo>
                  <a:lnTo>
                    <a:pt x="905" y="1039"/>
                  </a:lnTo>
                  <a:lnTo>
                    <a:pt x="911" y="1038"/>
                  </a:lnTo>
                  <a:lnTo>
                    <a:pt x="918" y="1036"/>
                  </a:lnTo>
                  <a:lnTo>
                    <a:pt x="925" y="1033"/>
                  </a:lnTo>
                  <a:lnTo>
                    <a:pt x="931" y="1031"/>
                  </a:lnTo>
                  <a:lnTo>
                    <a:pt x="937" y="1027"/>
                  </a:lnTo>
                  <a:lnTo>
                    <a:pt x="943" y="1022"/>
                  </a:lnTo>
                  <a:lnTo>
                    <a:pt x="948" y="1018"/>
                  </a:lnTo>
                  <a:lnTo>
                    <a:pt x="1018" y="949"/>
                  </a:lnTo>
                  <a:lnTo>
                    <a:pt x="1023" y="944"/>
                  </a:lnTo>
                  <a:lnTo>
                    <a:pt x="1026" y="939"/>
                  </a:lnTo>
                  <a:lnTo>
                    <a:pt x="1029" y="934"/>
                  </a:lnTo>
                  <a:lnTo>
                    <a:pt x="1032" y="928"/>
                  </a:lnTo>
                  <a:lnTo>
                    <a:pt x="1037" y="917"/>
                  </a:lnTo>
                  <a:lnTo>
                    <a:pt x="1039" y="905"/>
                  </a:lnTo>
                  <a:lnTo>
                    <a:pt x="1039" y="893"/>
                  </a:lnTo>
                  <a:lnTo>
                    <a:pt x="1037" y="881"/>
                  </a:lnTo>
                  <a:lnTo>
                    <a:pt x="1036" y="874"/>
                  </a:lnTo>
                  <a:lnTo>
                    <a:pt x="1033" y="869"/>
                  </a:lnTo>
                  <a:lnTo>
                    <a:pt x="1030" y="864"/>
                  </a:lnTo>
                  <a:lnTo>
                    <a:pt x="1027" y="858"/>
                  </a:lnTo>
                  <a:lnTo>
                    <a:pt x="964" y="764"/>
                  </a:lnTo>
                  <a:lnTo>
                    <a:pt x="970" y="752"/>
                  </a:lnTo>
                  <a:lnTo>
                    <a:pt x="975" y="742"/>
                  </a:lnTo>
                  <a:lnTo>
                    <a:pt x="979" y="730"/>
                  </a:lnTo>
                  <a:lnTo>
                    <a:pt x="984" y="718"/>
                  </a:lnTo>
                  <a:lnTo>
                    <a:pt x="1094" y="695"/>
                  </a:lnTo>
                  <a:lnTo>
                    <a:pt x="1100" y="694"/>
                  </a:lnTo>
                  <a:lnTo>
                    <a:pt x="1106" y="692"/>
                  </a:lnTo>
                  <a:lnTo>
                    <a:pt x="1112" y="690"/>
                  </a:lnTo>
                  <a:lnTo>
                    <a:pt x="1118" y="687"/>
                  </a:lnTo>
                  <a:lnTo>
                    <a:pt x="1127" y="679"/>
                  </a:lnTo>
                  <a:lnTo>
                    <a:pt x="1136" y="670"/>
                  </a:lnTo>
                  <a:lnTo>
                    <a:pt x="1143" y="661"/>
                  </a:lnTo>
                  <a:lnTo>
                    <a:pt x="1148" y="650"/>
                  </a:lnTo>
                  <a:lnTo>
                    <a:pt x="1149" y="643"/>
                  </a:lnTo>
                  <a:lnTo>
                    <a:pt x="1151" y="638"/>
                  </a:lnTo>
                  <a:lnTo>
                    <a:pt x="1151" y="631"/>
                  </a:lnTo>
                  <a:lnTo>
                    <a:pt x="1152" y="625"/>
                  </a:lnTo>
                  <a:lnTo>
                    <a:pt x="1152" y="527"/>
                  </a:lnTo>
                  <a:lnTo>
                    <a:pt x="1151" y="520"/>
                  </a:lnTo>
                  <a:lnTo>
                    <a:pt x="1151" y="515"/>
                  </a:lnTo>
                  <a:lnTo>
                    <a:pt x="1149" y="508"/>
                  </a:lnTo>
                  <a:lnTo>
                    <a:pt x="1148" y="503"/>
                  </a:lnTo>
                  <a:lnTo>
                    <a:pt x="1143" y="491"/>
                  </a:lnTo>
                  <a:lnTo>
                    <a:pt x="1136" y="481"/>
                  </a:lnTo>
                  <a:lnTo>
                    <a:pt x="1127" y="473"/>
                  </a:lnTo>
                  <a:lnTo>
                    <a:pt x="1118" y="465"/>
                  </a:lnTo>
                  <a:lnTo>
                    <a:pt x="1112" y="463"/>
                  </a:lnTo>
                  <a:lnTo>
                    <a:pt x="1106" y="460"/>
                  </a:lnTo>
                  <a:lnTo>
                    <a:pt x="1100" y="458"/>
                  </a:lnTo>
                  <a:lnTo>
                    <a:pt x="1094" y="456"/>
                  </a:lnTo>
                  <a:close/>
                </a:path>
              </a:pathLst>
            </a:custGeom>
            <a:grpFill/>
            <a:ln w="9525">
              <a:solidFill>
                <a:schemeClr val="bg1"/>
              </a:solidFill>
              <a:rou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7" name="Freeform 125">
              <a:extLst>
                <a:ext uri="{FF2B5EF4-FFF2-40B4-BE49-F238E27FC236}">
                  <a16:creationId xmlns:a16="http://schemas.microsoft.com/office/drawing/2014/main" id="{14347DF4-8749-40D7-A936-BA20DBD9FD1D}"/>
                </a:ext>
              </a:extLst>
            </p:cNvPr>
            <p:cNvSpPr>
              <a:spLocks noEditPoints="1"/>
            </p:cNvSpPr>
            <p:nvPr/>
          </p:nvSpPr>
          <p:spPr bwMode="auto">
            <a:xfrm>
              <a:off x="4691856" y="2882503"/>
              <a:ext cx="200025" cy="200025"/>
            </a:xfrm>
            <a:custGeom>
              <a:avLst/>
              <a:gdLst>
                <a:gd name="T0" fmla="*/ 218 w 504"/>
                <a:gd name="T1" fmla="*/ 469 h 504"/>
                <a:gd name="T2" fmla="*/ 147 w 504"/>
                <a:gd name="T3" fmla="*/ 446 h 504"/>
                <a:gd name="T4" fmla="*/ 82 w 504"/>
                <a:gd name="T5" fmla="*/ 392 h 504"/>
                <a:gd name="T6" fmla="*/ 41 w 504"/>
                <a:gd name="T7" fmla="*/ 317 h 504"/>
                <a:gd name="T8" fmla="*/ 32 w 504"/>
                <a:gd name="T9" fmla="*/ 263 h 504"/>
                <a:gd name="T10" fmla="*/ 34 w 504"/>
                <a:gd name="T11" fmla="*/ 219 h 504"/>
                <a:gd name="T12" fmla="*/ 58 w 504"/>
                <a:gd name="T13" fmla="*/ 147 h 504"/>
                <a:gd name="T14" fmla="*/ 112 w 504"/>
                <a:gd name="T15" fmla="*/ 82 h 504"/>
                <a:gd name="T16" fmla="*/ 187 w 504"/>
                <a:gd name="T17" fmla="*/ 42 h 504"/>
                <a:gd name="T18" fmla="*/ 241 w 504"/>
                <a:gd name="T19" fmla="*/ 32 h 504"/>
                <a:gd name="T20" fmla="*/ 286 w 504"/>
                <a:gd name="T21" fmla="*/ 34 h 504"/>
                <a:gd name="T22" fmla="*/ 357 w 504"/>
                <a:gd name="T23" fmla="*/ 58 h 504"/>
                <a:gd name="T24" fmla="*/ 422 w 504"/>
                <a:gd name="T25" fmla="*/ 112 h 504"/>
                <a:gd name="T26" fmla="*/ 462 w 504"/>
                <a:gd name="T27" fmla="*/ 186 h 504"/>
                <a:gd name="T28" fmla="*/ 472 w 504"/>
                <a:gd name="T29" fmla="*/ 240 h 504"/>
                <a:gd name="T30" fmla="*/ 470 w 504"/>
                <a:gd name="T31" fmla="*/ 286 h 504"/>
                <a:gd name="T32" fmla="*/ 446 w 504"/>
                <a:gd name="T33" fmla="*/ 357 h 504"/>
                <a:gd name="T34" fmla="*/ 392 w 504"/>
                <a:gd name="T35" fmla="*/ 422 h 504"/>
                <a:gd name="T36" fmla="*/ 317 w 504"/>
                <a:gd name="T37" fmla="*/ 463 h 504"/>
                <a:gd name="T38" fmla="*/ 263 w 504"/>
                <a:gd name="T39" fmla="*/ 473 h 504"/>
                <a:gd name="T40" fmla="*/ 239 w 504"/>
                <a:gd name="T41" fmla="*/ 1 h 504"/>
                <a:gd name="T42" fmla="*/ 189 w 504"/>
                <a:gd name="T43" fmla="*/ 8 h 504"/>
                <a:gd name="T44" fmla="*/ 142 w 504"/>
                <a:gd name="T45" fmla="*/ 24 h 504"/>
                <a:gd name="T46" fmla="*/ 101 w 504"/>
                <a:gd name="T47" fmla="*/ 50 h 504"/>
                <a:gd name="T48" fmla="*/ 66 w 504"/>
                <a:gd name="T49" fmla="*/ 83 h 504"/>
                <a:gd name="T50" fmla="*/ 37 w 504"/>
                <a:gd name="T51" fmla="*/ 122 h 504"/>
                <a:gd name="T52" fmla="*/ 15 w 504"/>
                <a:gd name="T53" fmla="*/ 165 h 504"/>
                <a:gd name="T54" fmla="*/ 3 w 504"/>
                <a:gd name="T55" fmla="*/ 213 h 504"/>
                <a:gd name="T56" fmla="*/ 0 w 504"/>
                <a:gd name="T57" fmla="*/ 265 h 504"/>
                <a:gd name="T58" fmla="*/ 7 w 504"/>
                <a:gd name="T59" fmla="*/ 315 h 504"/>
                <a:gd name="T60" fmla="*/ 25 w 504"/>
                <a:gd name="T61" fmla="*/ 361 h 504"/>
                <a:gd name="T62" fmla="*/ 50 w 504"/>
                <a:gd name="T63" fmla="*/ 402 h 504"/>
                <a:gd name="T64" fmla="*/ 83 w 504"/>
                <a:gd name="T65" fmla="*/ 438 h 504"/>
                <a:gd name="T66" fmla="*/ 121 w 504"/>
                <a:gd name="T67" fmla="*/ 467 h 504"/>
                <a:gd name="T68" fmla="*/ 165 w 504"/>
                <a:gd name="T69" fmla="*/ 489 h 504"/>
                <a:gd name="T70" fmla="*/ 214 w 504"/>
                <a:gd name="T71" fmla="*/ 501 h 504"/>
                <a:gd name="T72" fmla="*/ 265 w 504"/>
                <a:gd name="T73" fmla="*/ 504 h 504"/>
                <a:gd name="T74" fmla="*/ 315 w 504"/>
                <a:gd name="T75" fmla="*/ 496 h 504"/>
                <a:gd name="T76" fmla="*/ 362 w 504"/>
                <a:gd name="T77" fmla="*/ 479 h 504"/>
                <a:gd name="T78" fmla="*/ 403 w 504"/>
                <a:gd name="T79" fmla="*/ 454 h 504"/>
                <a:gd name="T80" fmla="*/ 438 w 504"/>
                <a:gd name="T81" fmla="*/ 421 h 504"/>
                <a:gd name="T82" fmla="*/ 468 w 504"/>
                <a:gd name="T83" fmla="*/ 383 h 504"/>
                <a:gd name="T84" fmla="*/ 489 w 504"/>
                <a:gd name="T85" fmla="*/ 339 h 504"/>
                <a:gd name="T86" fmla="*/ 501 w 504"/>
                <a:gd name="T87" fmla="*/ 290 h 504"/>
                <a:gd name="T88" fmla="*/ 503 w 504"/>
                <a:gd name="T89" fmla="*/ 239 h 504"/>
                <a:gd name="T90" fmla="*/ 496 w 504"/>
                <a:gd name="T91" fmla="*/ 189 h 504"/>
                <a:gd name="T92" fmla="*/ 479 w 504"/>
                <a:gd name="T93" fmla="*/ 142 h 504"/>
                <a:gd name="T94" fmla="*/ 454 w 504"/>
                <a:gd name="T95" fmla="*/ 101 h 504"/>
                <a:gd name="T96" fmla="*/ 421 w 504"/>
                <a:gd name="T97" fmla="*/ 66 h 504"/>
                <a:gd name="T98" fmla="*/ 382 w 504"/>
                <a:gd name="T99" fmla="*/ 36 h 504"/>
                <a:gd name="T100" fmla="*/ 339 w 504"/>
                <a:gd name="T101" fmla="*/ 15 h 504"/>
                <a:gd name="T102" fmla="*/ 290 w 504"/>
                <a:gd name="T103" fmla="*/ 3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4" h="504">
                  <a:moveTo>
                    <a:pt x="252" y="473"/>
                  </a:moveTo>
                  <a:lnTo>
                    <a:pt x="241" y="473"/>
                  </a:lnTo>
                  <a:lnTo>
                    <a:pt x="230" y="472"/>
                  </a:lnTo>
                  <a:lnTo>
                    <a:pt x="218" y="469"/>
                  </a:lnTo>
                  <a:lnTo>
                    <a:pt x="207" y="468"/>
                  </a:lnTo>
                  <a:lnTo>
                    <a:pt x="187" y="463"/>
                  </a:lnTo>
                  <a:lnTo>
                    <a:pt x="166" y="455"/>
                  </a:lnTo>
                  <a:lnTo>
                    <a:pt x="147" y="446"/>
                  </a:lnTo>
                  <a:lnTo>
                    <a:pt x="128" y="435"/>
                  </a:lnTo>
                  <a:lnTo>
                    <a:pt x="112" y="422"/>
                  </a:lnTo>
                  <a:lnTo>
                    <a:pt x="96" y="408"/>
                  </a:lnTo>
                  <a:lnTo>
                    <a:pt x="82" y="392"/>
                  </a:lnTo>
                  <a:lnTo>
                    <a:pt x="69" y="375"/>
                  </a:lnTo>
                  <a:lnTo>
                    <a:pt x="58" y="357"/>
                  </a:lnTo>
                  <a:lnTo>
                    <a:pt x="49" y="338"/>
                  </a:lnTo>
                  <a:lnTo>
                    <a:pt x="41" y="317"/>
                  </a:lnTo>
                  <a:lnTo>
                    <a:pt x="36" y="297"/>
                  </a:lnTo>
                  <a:lnTo>
                    <a:pt x="34" y="286"/>
                  </a:lnTo>
                  <a:lnTo>
                    <a:pt x="32" y="274"/>
                  </a:lnTo>
                  <a:lnTo>
                    <a:pt x="32" y="263"/>
                  </a:lnTo>
                  <a:lnTo>
                    <a:pt x="31" y="252"/>
                  </a:lnTo>
                  <a:lnTo>
                    <a:pt x="32" y="240"/>
                  </a:lnTo>
                  <a:lnTo>
                    <a:pt x="32" y="230"/>
                  </a:lnTo>
                  <a:lnTo>
                    <a:pt x="34" y="219"/>
                  </a:lnTo>
                  <a:lnTo>
                    <a:pt x="36" y="207"/>
                  </a:lnTo>
                  <a:lnTo>
                    <a:pt x="41" y="186"/>
                  </a:lnTo>
                  <a:lnTo>
                    <a:pt x="49" y="166"/>
                  </a:lnTo>
                  <a:lnTo>
                    <a:pt x="58" y="147"/>
                  </a:lnTo>
                  <a:lnTo>
                    <a:pt x="69" y="128"/>
                  </a:lnTo>
                  <a:lnTo>
                    <a:pt x="82" y="112"/>
                  </a:lnTo>
                  <a:lnTo>
                    <a:pt x="96" y="96"/>
                  </a:lnTo>
                  <a:lnTo>
                    <a:pt x="112" y="82"/>
                  </a:lnTo>
                  <a:lnTo>
                    <a:pt x="128" y="69"/>
                  </a:lnTo>
                  <a:lnTo>
                    <a:pt x="147" y="58"/>
                  </a:lnTo>
                  <a:lnTo>
                    <a:pt x="166" y="49"/>
                  </a:lnTo>
                  <a:lnTo>
                    <a:pt x="187" y="42"/>
                  </a:lnTo>
                  <a:lnTo>
                    <a:pt x="207" y="36"/>
                  </a:lnTo>
                  <a:lnTo>
                    <a:pt x="218" y="34"/>
                  </a:lnTo>
                  <a:lnTo>
                    <a:pt x="230" y="33"/>
                  </a:lnTo>
                  <a:lnTo>
                    <a:pt x="241" y="32"/>
                  </a:lnTo>
                  <a:lnTo>
                    <a:pt x="252" y="31"/>
                  </a:lnTo>
                  <a:lnTo>
                    <a:pt x="263" y="32"/>
                  </a:lnTo>
                  <a:lnTo>
                    <a:pt x="274" y="33"/>
                  </a:lnTo>
                  <a:lnTo>
                    <a:pt x="286" y="34"/>
                  </a:lnTo>
                  <a:lnTo>
                    <a:pt x="297" y="36"/>
                  </a:lnTo>
                  <a:lnTo>
                    <a:pt x="317" y="42"/>
                  </a:lnTo>
                  <a:lnTo>
                    <a:pt x="338" y="49"/>
                  </a:lnTo>
                  <a:lnTo>
                    <a:pt x="357" y="58"/>
                  </a:lnTo>
                  <a:lnTo>
                    <a:pt x="376" y="69"/>
                  </a:lnTo>
                  <a:lnTo>
                    <a:pt x="392" y="82"/>
                  </a:lnTo>
                  <a:lnTo>
                    <a:pt x="408" y="96"/>
                  </a:lnTo>
                  <a:lnTo>
                    <a:pt x="422" y="112"/>
                  </a:lnTo>
                  <a:lnTo>
                    <a:pt x="435" y="128"/>
                  </a:lnTo>
                  <a:lnTo>
                    <a:pt x="446" y="147"/>
                  </a:lnTo>
                  <a:lnTo>
                    <a:pt x="456" y="166"/>
                  </a:lnTo>
                  <a:lnTo>
                    <a:pt x="462" y="186"/>
                  </a:lnTo>
                  <a:lnTo>
                    <a:pt x="468" y="207"/>
                  </a:lnTo>
                  <a:lnTo>
                    <a:pt x="470" y="219"/>
                  </a:lnTo>
                  <a:lnTo>
                    <a:pt x="472" y="230"/>
                  </a:lnTo>
                  <a:lnTo>
                    <a:pt x="472" y="240"/>
                  </a:lnTo>
                  <a:lnTo>
                    <a:pt x="473" y="252"/>
                  </a:lnTo>
                  <a:lnTo>
                    <a:pt x="472" y="263"/>
                  </a:lnTo>
                  <a:lnTo>
                    <a:pt x="472" y="274"/>
                  </a:lnTo>
                  <a:lnTo>
                    <a:pt x="470" y="286"/>
                  </a:lnTo>
                  <a:lnTo>
                    <a:pt x="468" y="297"/>
                  </a:lnTo>
                  <a:lnTo>
                    <a:pt x="462" y="317"/>
                  </a:lnTo>
                  <a:lnTo>
                    <a:pt x="456" y="338"/>
                  </a:lnTo>
                  <a:lnTo>
                    <a:pt x="446" y="357"/>
                  </a:lnTo>
                  <a:lnTo>
                    <a:pt x="435" y="375"/>
                  </a:lnTo>
                  <a:lnTo>
                    <a:pt x="422" y="392"/>
                  </a:lnTo>
                  <a:lnTo>
                    <a:pt x="408" y="408"/>
                  </a:lnTo>
                  <a:lnTo>
                    <a:pt x="392" y="422"/>
                  </a:lnTo>
                  <a:lnTo>
                    <a:pt x="376" y="435"/>
                  </a:lnTo>
                  <a:lnTo>
                    <a:pt x="357" y="446"/>
                  </a:lnTo>
                  <a:lnTo>
                    <a:pt x="338" y="455"/>
                  </a:lnTo>
                  <a:lnTo>
                    <a:pt x="317" y="463"/>
                  </a:lnTo>
                  <a:lnTo>
                    <a:pt x="297" y="468"/>
                  </a:lnTo>
                  <a:lnTo>
                    <a:pt x="286" y="469"/>
                  </a:lnTo>
                  <a:lnTo>
                    <a:pt x="274" y="472"/>
                  </a:lnTo>
                  <a:lnTo>
                    <a:pt x="263" y="473"/>
                  </a:lnTo>
                  <a:lnTo>
                    <a:pt x="252" y="473"/>
                  </a:lnTo>
                  <a:lnTo>
                    <a:pt x="252" y="473"/>
                  </a:lnTo>
                  <a:close/>
                  <a:moveTo>
                    <a:pt x="252" y="0"/>
                  </a:moveTo>
                  <a:lnTo>
                    <a:pt x="239" y="1"/>
                  </a:lnTo>
                  <a:lnTo>
                    <a:pt x="227" y="1"/>
                  </a:lnTo>
                  <a:lnTo>
                    <a:pt x="214" y="3"/>
                  </a:lnTo>
                  <a:lnTo>
                    <a:pt x="201" y="5"/>
                  </a:lnTo>
                  <a:lnTo>
                    <a:pt x="189" y="8"/>
                  </a:lnTo>
                  <a:lnTo>
                    <a:pt x="177" y="12"/>
                  </a:lnTo>
                  <a:lnTo>
                    <a:pt x="165" y="15"/>
                  </a:lnTo>
                  <a:lnTo>
                    <a:pt x="154" y="20"/>
                  </a:lnTo>
                  <a:lnTo>
                    <a:pt x="142" y="24"/>
                  </a:lnTo>
                  <a:lnTo>
                    <a:pt x="132" y="30"/>
                  </a:lnTo>
                  <a:lnTo>
                    <a:pt x="121" y="36"/>
                  </a:lnTo>
                  <a:lnTo>
                    <a:pt x="111" y="43"/>
                  </a:lnTo>
                  <a:lnTo>
                    <a:pt x="101" y="50"/>
                  </a:lnTo>
                  <a:lnTo>
                    <a:pt x="92" y="58"/>
                  </a:lnTo>
                  <a:lnTo>
                    <a:pt x="83" y="66"/>
                  </a:lnTo>
                  <a:lnTo>
                    <a:pt x="73" y="74"/>
                  </a:lnTo>
                  <a:lnTo>
                    <a:pt x="66" y="83"/>
                  </a:lnTo>
                  <a:lnTo>
                    <a:pt x="57" y="91"/>
                  </a:lnTo>
                  <a:lnTo>
                    <a:pt x="50" y="101"/>
                  </a:lnTo>
                  <a:lnTo>
                    <a:pt x="43" y="111"/>
                  </a:lnTo>
                  <a:lnTo>
                    <a:pt x="37" y="122"/>
                  </a:lnTo>
                  <a:lnTo>
                    <a:pt x="30" y="131"/>
                  </a:lnTo>
                  <a:lnTo>
                    <a:pt x="25" y="142"/>
                  </a:lnTo>
                  <a:lnTo>
                    <a:pt x="19" y="154"/>
                  </a:lnTo>
                  <a:lnTo>
                    <a:pt x="15" y="165"/>
                  </a:lnTo>
                  <a:lnTo>
                    <a:pt x="12" y="177"/>
                  </a:lnTo>
                  <a:lnTo>
                    <a:pt x="7" y="189"/>
                  </a:lnTo>
                  <a:lnTo>
                    <a:pt x="5" y="202"/>
                  </a:lnTo>
                  <a:lnTo>
                    <a:pt x="3" y="213"/>
                  </a:lnTo>
                  <a:lnTo>
                    <a:pt x="1" y="226"/>
                  </a:lnTo>
                  <a:lnTo>
                    <a:pt x="0" y="239"/>
                  </a:lnTo>
                  <a:lnTo>
                    <a:pt x="0" y="252"/>
                  </a:lnTo>
                  <a:lnTo>
                    <a:pt x="0" y="265"/>
                  </a:lnTo>
                  <a:lnTo>
                    <a:pt x="1" y="277"/>
                  </a:lnTo>
                  <a:lnTo>
                    <a:pt x="3" y="290"/>
                  </a:lnTo>
                  <a:lnTo>
                    <a:pt x="5" y="303"/>
                  </a:lnTo>
                  <a:lnTo>
                    <a:pt x="7" y="315"/>
                  </a:lnTo>
                  <a:lnTo>
                    <a:pt x="12" y="327"/>
                  </a:lnTo>
                  <a:lnTo>
                    <a:pt x="15" y="339"/>
                  </a:lnTo>
                  <a:lnTo>
                    <a:pt x="19" y="350"/>
                  </a:lnTo>
                  <a:lnTo>
                    <a:pt x="25" y="361"/>
                  </a:lnTo>
                  <a:lnTo>
                    <a:pt x="30" y="372"/>
                  </a:lnTo>
                  <a:lnTo>
                    <a:pt x="37" y="383"/>
                  </a:lnTo>
                  <a:lnTo>
                    <a:pt x="43" y="393"/>
                  </a:lnTo>
                  <a:lnTo>
                    <a:pt x="50" y="402"/>
                  </a:lnTo>
                  <a:lnTo>
                    <a:pt x="57" y="412"/>
                  </a:lnTo>
                  <a:lnTo>
                    <a:pt x="66" y="421"/>
                  </a:lnTo>
                  <a:lnTo>
                    <a:pt x="73" y="431"/>
                  </a:lnTo>
                  <a:lnTo>
                    <a:pt x="83" y="438"/>
                  </a:lnTo>
                  <a:lnTo>
                    <a:pt x="92" y="447"/>
                  </a:lnTo>
                  <a:lnTo>
                    <a:pt x="101" y="454"/>
                  </a:lnTo>
                  <a:lnTo>
                    <a:pt x="111" y="461"/>
                  </a:lnTo>
                  <a:lnTo>
                    <a:pt x="121" y="467"/>
                  </a:lnTo>
                  <a:lnTo>
                    <a:pt x="132" y="474"/>
                  </a:lnTo>
                  <a:lnTo>
                    <a:pt x="142" y="479"/>
                  </a:lnTo>
                  <a:lnTo>
                    <a:pt x="154" y="485"/>
                  </a:lnTo>
                  <a:lnTo>
                    <a:pt x="165" y="489"/>
                  </a:lnTo>
                  <a:lnTo>
                    <a:pt x="177" y="492"/>
                  </a:lnTo>
                  <a:lnTo>
                    <a:pt x="189" y="496"/>
                  </a:lnTo>
                  <a:lnTo>
                    <a:pt x="201" y="499"/>
                  </a:lnTo>
                  <a:lnTo>
                    <a:pt x="214" y="501"/>
                  </a:lnTo>
                  <a:lnTo>
                    <a:pt x="227" y="503"/>
                  </a:lnTo>
                  <a:lnTo>
                    <a:pt x="239" y="504"/>
                  </a:lnTo>
                  <a:lnTo>
                    <a:pt x="252" y="504"/>
                  </a:lnTo>
                  <a:lnTo>
                    <a:pt x="265" y="504"/>
                  </a:lnTo>
                  <a:lnTo>
                    <a:pt x="277" y="503"/>
                  </a:lnTo>
                  <a:lnTo>
                    <a:pt x="290" y="501"/>
                  </a:lnTo>
                  <a:lnTo>
                    <a:pt x="302" y="499"/>
                  </a:lnTo>
                  <a:lnTo>
                    <a:pt x="315" y="496"/>
                  </a:lnTo>
                  <a:lnTo>
                    <a:pt x="327" y="492"/>
                  </a:lnTo>
                  <a:lnTo>
                    <a:pt x="339" y="489"/>
                  </a:lnTo>
                  <a:lnTo>
                    <a:pt x="350" y="485"/>
                  </a:lnTo>
                  <a:lnTo>
                    <a:pt x="362" y="479"/>
                  </a:lnTo>
                  <a:lnTo>
                    <a:pt x="373" y="474"/>
                  </a:lnTo>
                  <a:lnTo>
                    <a:pt x="382" y="467"/>
                  </a:lnTo>
                  <a:lnTo>
                    <a:pt x="393" y="461"/>
                  </a:lnTo>
                  <a:lnTo>
                    <a:pt x="403" y="454"/>
                  </a:lnTo>
                  <a:lnTo>
                    <a:pt x="412" y="447"/>
                  </a:lnTo>
                  <a:lnTo>
                    <a:pt x="421" y="438"/>
                  </a:lnTo>
                  <a:lnTo>
                    <a:pt x="430" y="431"/>
                  </a:lnTo>
                  <a:lnTo>
                    <a:pt x="438" y="421"/>
                  </a:lnTo>
                  <a:lnTo>
                    <a:pt x="446" y="412"/>
                  </a:lnTo>
                  <a:lnTo>
                    <a:pt x="454" y="402"/>
                  </a:lnTo>
                  <a:lnTo>
                    <a:pt x="461" y="393"/>
                  </a:lnTo>
                  <a:lnTo>
                    <a:pt x="468" y="383"/>
                  </a:lnTo>
                  <a:lnTo>
                    <a:pt x="474" y="372"/>
                  </a:lnTo>
                  <a:lnTo>
                    <a:pt x="479" y="361"/>
                  </a:lnTo>
                  <a:lnTo>
                    <a:pt x="484" y="350"/>
                  </a:lnTo>
                  <a:lnTo>
                    <a:pt x="489" y="339"/>
                  </a:lnTo>
                  <a:lnTo>
                    <a:pt x="492" y="327"/>
                  </a:lnTo>
                  <a:lnTo>
                    <a:pt x="496" y="315"/>
                  </a:lnTo>
                  <a:lnTo>
                    <a:pt x="499" y="303"/>
                  </a:lnTo>
                  <a:lnTo>
                    <a:pt x="501" y="290"/>
                  </a:lnTo>
                  <a:lnTo>
                    <a:pt x="503" y="277"/>
                  </a:lnTo>
                  <a:lnTo>
                    <a:pt x="503" y="265"/>
                  </a:lnTo>
                  <a:lnTo>
                    <a:pt x="504" y="252"/>
                  </a:lnTo>
                  <a:lnTo>
                    <a:pt x="503" y="239"/>
                  </a:lnTo>
                  <a:lnTo>
                    <a:pt x="503" y="226"/>
                  </a:lnTo>
                  <a:lnTo>
                    <a:pt x="501" y="213"/>
                  </a:lnTo>
                  <a:lnTo>
                    <a:pt x="499" y="202"/>
                  </a:lnTo>
                  <a:lnTo>
                    <a:pt x="496" y="189"/>
                  </a:lnTo>
                  <a:lnTo>
                    <a:pt x="492" y="177"/>
                  </a:lnTo>
                  <a:lnTo>
                    <a:pt x="489" y="165"/>
                  </a:lnTo>
                  <a:lnTo>
                    <a:pt x="484" y="154"/>
                  </a:lnTo>
                  <a:lnTo>
                    <a:pt x="479" y="142"/>
                  </a:lnTo>
                  <a:lnTo>
                    <a:pt x="474" y="131"/>
                  </a:lnTo>
                  <a:lnTo>
                    <a:pt x="468" y="122"/>
                  </a:lnTo>
                  <a:lnTo>
                    <a:pt x="461" y="111"/>
                  </a:lnTo>
                  <a:lnTo>
                    <a:pt x="454" y="101"/>
                  </a:lnTo>
                  <a:lnTo>
                    <a:pt x="446" y="91"/>
                  </a:lnTo>
                  <a:lnTo>
                    <a:pt x="438" y="83"/>
                  </a:lnTo>
                  <a:lnTo>
                    <a:pt x="430" y="74"/>
                  </a:lnTo>
                  <a:lnTo>
                    <a:pt x="421" y="66"/>
                  </a:lnTo>
                  <a:lnTo>
                    <a:pt x="412" y="58"/>
                  </a:lnTo>
                  <a:lnTo>
                    <a:pt x="403" y="50"/>
                  </a:lnTo>
                  <a:lnTo>
                    <a:pt x="393" y="43"/>
                  </a:lnTo>
                  <a:lnTo>
                    <a:pt x="382" y="36"/>
                  </a:lnTo>
                  <a:lnTo>
                    <a:pt x="373" y="30"/>
                  </a:lnTo>
                  <a:lnTo>
                    <a:pt x="362" y="24"/>
                  </a:lnTo>
                  <a:lnTo>
                    <a:pt x="350" y="20"/>
                  </a:lnTo>
                  <a:lnTo>
                    <a:pt x="339" y="15"/>
                  </a:lnTo>
                  <a:lnTo>
                    <a:pt x="327" y="12"/>
                  </a:lnTo>
                  <a:lnTo>
                    <a:pt x="315" y="8"/>
                  </a:lnTo>
                  <a:lnTo>
                    <a:pt x="302" y="5"/>
                  </a:lnTo>
                  <a:lnTo>
                    <a:pt x="290" y="3"/>
                  </a:lnTo>
                  <a:lnTo>
                    <a:pt x="277" y="1"/>
                  </a:lnTo>
                  <a:lnTo>
                    <a:pt x="265" y="1"/>
                  </a:lnTo>
                  <a:lnTo>
                    <a:pt x="252" y="0"/>
                  </a:lnTo>
                  <a:close/>
                </a:path>
              </a:pathLst>
            </a:custGeom>
            <a:grpFill/>
            <a:ln w="9525">
              <a:solidFill>
                <a:schemeClr val="bg1"/>
              </a:solidFill>
              <a:rou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28" name="Freeform 126">
              <a:extLst>
                <a:ext uri="{FF2B5EF4-FFF2-40B4-BE49-F238E27FC236}">
                  <a16:creationId xmlns:a16="http://schemas.microsoft.com/office/drawing/2014/main" id="{22A0E109-9644-41F1-881C-ADA8DA1BEBB1}"/>
                </a:ext>
              </a:extLst>
            </p:cNvPr>
            <p:cNvSpPr>
              <a:spLocks noEditPoints="1"/>
            </p:cNvSpPr>
            <p:nvPr/>
          </p:nvSpPr>
          <p:spPr bwMode="auto">
            <a:xfrm>
              <a:off x="4734718" y="2925365"/>
              <a:ext cx="114300" cy="114300"/>
            </a:xfrm>
            <a:custGeom>
              <a:avLst/>
              <a:gdLst>
                <a:gd name="T0" fmla="*/ 122 w 288"/>
                <a:gd name="T1" fmla="*/ 250 h 288"/>
                <a:gd name="T2" fmla="*/ 93 w 288"/>
                <a:gd name="T3" fmla="*/ 239 h 288"/>
                <a:gd name="T4" fmla="*/ 68 w 288"/>
                <a:gd name="T5" fmla="*/ 220 h 288"/>
                <a:gd name="T6" fmla="*/ 50 w 288"/>
                <a:gd name="T7" fmla="*/ 195 h 288"/>
                <a:gd name="T8" fmla="*/ 38 w 288"/>
                <a:gd name="T9" fmla="*/ 166 h 288"/>
                <a:gd name="T10" fmla="*/ 37 w 288"/>
                <a:gd name="T11" fmla="*/ 132 h 288"/>
                <a:gd name="T12" fmla="*/ 44 w 288"/>
                <a:gd name="T13" fmla="*/ 102 h 288"/>
                <a:gd name="T14" fmla="*/ 60 w 288"/>
                <a:gd name="T15" fmla="*/ 75 h 288"/>
                <a:gd name="T16" fmla="*/ 84 w 288"/>
                <a:gd name="T17" fmla="*/ 55 h 288"/>
                <a:gd name="T18" fmla="*/ 112 w 288"/>
                <a:gd name="T19" fmla="*/ 41 h 288"/>
                <a:gd name="T20" fmla="*/ 144 w 288"/>
                <a:gd name="T21" fmla="*/ 36 h 288"/>
                <a:gd name="T22" fmla="*/ 176 w 288"/>
                <a:gd name="T23" fmla="*/ 41 h 288"/>
                <a:gd name="T24" fmla="*/ 204 w 288"/>
                <a:gd name="T25" fmla="*/ 55 h 288"/>
                <a:gd name="T26" fmla="*/ 228 w 288"/>
                <a:gd name="T27" fmla="*/ 75 h 288"/>
                <a:gd name="T28" fmla="*/ 244 w 288"/>
                <a:gd name="T29" fmla="*/ 102 h 288"/>
                <a:gd name="T30" fmla="*/ 252 w 288"/>
                <a:gd name="T31" fmla="*/ 132 h 288"/>
                <a:gd name="T32" fmla="*/ 249 w 288"/>
                <a:gd name="T33" fmla="*/ 166 h 288"/>
                <a:gd name="T34" fmla="*/ 239 w 288"/>
                <a:gd name="T35" fmla="*/ 195 h 288"/>
                <a:gd name="T36" fmla="*/ 220 w 288"/>
                <a:gd name="T37" fmla="*/ 220 h 288"/>
                <a:gd name="T38" fmla="*/ 195 w 288"/>
                <a:gd name="T39" fmla="*/ 239 h 288"/>
                <a:gd name="T40" fmla="*/ 166 w 288"/>
                <a:gd name="T41" fmla="*/ 250 h 288"/>
                <a:gd name="T42" fmla="*/ 144 w 288"/>
                <a:gd name="T43" fmla="*/ 252 h 288"/>
                <a:gd name="T44" fmla="*/ 115 w 288"/>
                <a:gd name="T45" fmla="*/ 3 h 288"/>
                <a:gd name="T46" fmla="*/ 76 w 288"/>
                <a:gd name="T47" fmla="*/ 17 h 288"/>
                <a:gd name="T48" fmla="*/ 42 w 288"/>
                <a:gd name="T49" fmla="*/ 42 h 288"/>
                <a:gd name="T50" fmla="*/ 17 w 288"/>
                <a:gd name="T51" fmla="*/ 75 h 288"/>
                <a:gd name="T52" fmla="*/ 3 w 288"/>
                <a:gd name="T53" fmla="*/ 115 h 288"/>
                <a:gd name="T54" fmla="*/ 1 w 288"/>
                <a:gd name="T55" fmla="*/ 158 h 288"/>
                <a:gd name="T56" fmla="*/ 12 w 288"/>
                <a:gd name="T57" fmla="*/ 201 h 288"/>
                <a:gd name="T58" fmla="*/ 33 w 288"/>
                <a:gd name="T59" fmla="*/ 235 h 288"/>
                <a:gd name="T60" fmla="*/ 64 w 288"/>
                <a:gd name="T61" fmla="*/ 263 h 288"/>
                <a:gd name="T62" fmla="*/ 101 w 288"/>
                <a:gd name="T63" fmla="*/ 282 h 288"/>
                <a:gd name="T64" fmla="*/ 144 w 288"/>
                <a:gd name="T65" fmla="*/ 288 h 288"/>
                <a:gd name="T66" fmla="*/ 187 w 288"/>
                <a:gd name="T67" fmla="*/ 282 h 288"/>
                <a:gd name="T68" fmla="*/ 225 w 288"/>
                <a:gd name="T69" fmla="*/ 263 h 288"/>
                <a:gd name="T70" fmla="*/ 255 w 288"/>
                <a:gd name="T71" fmla="*/ 235 h 288"/>
                <a:gd name="T72" fmla="*/ 276 w 288"/>
                <a:gd name="T73" fmla="*/ 201 h 288"/>
                <a:gd name="T74" fmla="*/ 287 w 288"/>
                <a:gd name="T75" fmla="*/ 158 h 288"/>
                <a:gd name="T76" fmla="*/ 285 w 288"/>
                <a:gd name="T77" fmla="*/ 115 h 288"/>
                <a:gd name="T78" fmla="*/ 271 w 288"/>
                <a:gd name="T79" fmla="*/ 75 h 288"/>
                <a:gd name="T80" fmla="*/ 246 w 288"/>
                <a:gd name="T81" fmla="*/ 42 h 288"/>
                <a:gd name="T82" fmla="*/ 213 w 288"/>
                <a:gd name="T83" fmla="*/ 17 h 288"/>
                <a:gd name="T84" fmla="*/ 173 w 288"/>
                <a:gd name="T85" fmla="*/ 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8" h="288">
                  <a:moveTo>
                    <a:pt x="144" y="252"/>
                  </a:moveTo>
                  <a:lnTo>
                    <a:pt x="133" y="251"/>
                  </a:lnTo>
                  <a:lnTo>
                    <a:pt x="122" y="250"/>
                  </a:lnTo>
                  <a:lnTo>
                    <a:pt x="112" y="247"/>
                  </a:lnTo>
                  <a:lnTo>
                    <a:pt x="103" y="244"/>
                  </a:lnTo>
                  <a:lnTo>
                    <a:pt x="93" y="239"/>
                  </a:lnTo>
                  <a:lnTo>
                    <a:pt x="84" y="234"/>
                  </a:lnTo>
                  <a:lnTo>
                    <a:pt x="76" y="228"/>
                  </a:lnTo>
                  <a:lnTo>
                    <a:pt x="68" y="220"/>
                  </a:lnTo>
                  <a:lnTo>
                    <a:pt x="60" y="212"/>
                  </a:lnTo>
                  <a:lnTo>
                    <a:pt x="55" y="205"/>
                  </a:lnTo>
                  <a:lnTo>
                    <a:pt x="50" y="195"/>
                  </a:lnTo>
                  <a:lnTo>
                    <a:pt x="44" y="186"/>
                  </a:lnTo>
                  <a:lnTo>
                    <a:pt x="41" y="176"/>
                  </a:lnTo>
                  <a:lnTo>
                    <a:pt x="38" y="166"/>
                  </a:lnTo>
                  <a:lnTo>
                    <a:pt x="37" y="155"/>
                  </a:lnTo>
                  <a:lnTo>
                    <a:pt x="36" y="144"/>
                  </a:lnTo>
                  <a:lnTo>
                    <a:pt x="37" y="132"/>
                  </a:lnTo>
                  <a:lnTo>
                    <a:pt x="38" y="122"/>
                  </a:lnTo>
                  <a:lnTo>
                    <a:pt x="41" y="112"/>
                  </a:lnTo>
                  <a:lnTo>
                    <a:pt x="44" y="102"/>
                  </a:lnTo>
                  <a:lnTo>
                    <a:pt x="50" y="93"/>
                  </a:lnTo>
                  <a:lnTo>
                    <a:pt x="55" y="84"/>
                  </a:lnTo>
                  <a:lnTo>
                    <a:pt x="60" y="75"/>
                  </a:lnTo>
                  <a:lnTo>
                    <a:pt x="68" y="68"/>
                  </a:lnTo>
                  <a:lnTo>
                    <a:pt x="76" y="60"/>
                  </a:lnTo>
                  <a:lnTo>
                    <a:pt x="84" y="55"/>
                  </a:lnTo>
                  <a:lnTo>
                    <a:pt x="93" y="49"/>
                  </a:lnTo>
                  <a:lnTo>
                    <a:pt x="103" y="44"/>
                  </a:lnTo>
                  <a:lnTo>
                    <a:pt x="112" y="41"/>
                  </a:lnTo>
                  <a:lnTo>
                    <a:pt x="122" y="39"/>
                  </a:lnTo>
                  <a:lnTo>
                    <a:pt x="133" y="36"/>
                  </a:lnTo>
                  <a:lnTo>
                    <a:pt x="144" y="36"/>
                  </a:lnTo>
                  <a:lnTo>
                    <a:pt x="155" y="36"/>
                  </a:lnTo>
                  <a:lnTo>
                    <a:pt x="166" y="39"/>
                  </a:lnTo>
                  <a:lnTo>
                    <a:pt x="176" y="41"/>
                  </a:lnTo>
                  <a:lnTo>
                    <a:pt x="186" y="44"/>
                  </a:lnTo>
                  <a:lnTo>
                    <a:pt x="195" y="49"/>
                  </a:lnTo>
                  <a:lnTo>
                    <a:pt x="204" y="55"/>
                  </a:lnTo>
                  <a:lnTo>
                    <a:pt x="213" y="60"/>
                  </a:lnTo>
                  <a:lnTo>
                    <a:pt x="220" y="68"/>
                  </a:lnTo>
                  <a:lnTo>
                    <a:pt x="228" y="75"/>
                  </a:lnTo>
                  <a:lnTo>
                    <a:pt x="233" y="84"/>
                  </a:lnTo>
                  <a:lnTo>
                    <a:pt x="239" y="93"/>
                  </a:lnTo>
                  <a:lnTo>
                    <a:pt x="244" y="102"/>
                  </a:lnTo>
                  <a:lnTo>
                    <a:pt x="247" y="112"/>
                  </a:lnTo>
                  <a:lnTo>
                    <a:pt x="249" y="122"/>
                  </a:lnTo>
                  <a:lnTo>
                    <a:pt x="252" y="132"/>
                  </a:lnTo>
                  <a:lnTo>
                    <a:pt x="252" y="144"/>
                  </a:lnTo>
                  <a:lnTo>
                    <a:pt x="252" y="155"/>
                  </a:lnTo>
                  <a:lnTo>
                    <a:pt x="249" y="166"/>
                  </a:lnTo>
                  <a:lnTo>
                    <a:pt x="247" y="176"/>
                  </a:lnTo>
                  <a:lnTo>
                    <a:pt x="244" y="186"/>
                  </a:lnTo>
                  <a:lnTo>
                    <a:pt x="239" y="195"/>
                  </a:lnTo>
                  <a:lnTo>
                    <a:pt x="233" y="205"/>
                  </a:lnTo>
                  <a:lnTo>
                    <a:pt x="228" y="212"/>
                  </a:lnTo>
                  <a:lnTo>
                    <a:pt x="220" y="220"/>
                  </a:lnTo>
                  <a:lnTo>
                    <a:pt x="213" y="228"/>
                  </a:lnTo>
                  <a:lnTo>
                    <a:pt x="204" y="234"/>
                  </a:lnTo>
                  <a:lnTo>
                    <a:pt x="195" y="239"/>
                  </a:lnTo>
                  <a:lnTo>
                    <a:pt x="186" y="244"/>
                  </a:lnTo>
                  <a:lnTo>
                    <a:pt x="176" y="247"/>
                  </a:lnTo>
                  <a:lnTo>
                    <a:pt x="166" y="250"/>
                  </a:lnTo>
                  <a:lnTo>
                    <a:pt x="155" y="251"/>
                  </a:lnTo>
                  <a:lnTo>
                    <a:pt x="144" y="252"/>
                  </a:lnTo>
                  <a:lnTo>
                    <a:pt x="144" y="252"/>
                  </a:lnTo>
                  <a:close/>
                  <a:moveTo>
                    <a:pt x="144" y="0"/>
                  </a:moveTo>
                  <a:lnTo>
                    <a:pt x="130" y="1"/>
                  </a:lnTo>
                  <a:lnTo>
                    <a:pt x="115" y="3"/>
                  </a:lnTo>
                  <a:lnTo>
                    <a:pt x="101" y="6"/>
                  </a:lnTo>
                  <a:lnTo>
                    <a:pt x="88" y="12"/>
                  </a:lnTo>
                  <a:lnTo>
                    <a:pt x="76" y="17"/>
                  </a:lnTo>
                  <a:lnTo>
                    <a:pt x="64" y="24"/>
                  </a:lnTo>
                  <a:lnTo>
                    <a:pt x="53" y="33"/>
                  </a:lnTo>
                  <a:lnTo>
                    <a:pt x="42" y="42"/>
                  </a:lnTo>
                  <a:lnTo>
                    <a:pt x="33" y="53"/>
                  </a:lnTo>
                  <a:lnTo>
                    <a:pt x="25" y="63"/>
                  </a:lnTo>
                  <a:lnTo>
                    <a:pt x="17" y="75"/>
                  </a:lnTo>
                  <a:lnTo>
                    <a:pt x="12" y="88"/>
                  </a:lnTo>
                  <a:lnTo>
                    <a:pt x="6" y="101"/>
                  </a:lnTo>
                  <a:lnTo>
                    <a:pt x="3" y="115"/>
                  </a:lnTo>
                  <a:lnTo>
                    <a:pt x="1" y="129"/>
                  </a:lnTo>
                  <a:lnTo>
                    <a:pt x="0" y="144"/>
                  </a:lnTo>
                  <a:lnTo>
                    <a:pt x="1" y="158"/>
                  </a:lnTo>
                  <a:lnTo>
                    <a:pt x="3" y="174"/>
                  </a:lnTo>
                  <a:lnTo>
                    <a:pt x="6" y="186"/>
                  </a:lnTo>
                  <a:lnTo>
                    <a:pt x="12" y="201"/>
                  </a:lnTo>
                  <a:lnTo>
                    <a:pt x="17" y="212"/>
                  </a:lnTo>
                  <a:lnTo>
                    <a:pt x="25" y="224"/>
                  </a:lnTo>
                  <a:lnTo>
                    <a:pt x="33" y="235"/>
                  </a:lnTo>
                  <a:lnTo>
                    <a:pt x="42" y="246"/>
                  </a:lnTo>
                  <a:lnTo>
                    <a:pt x="53" y="256"/>
                  </a:lnTo>
                  <a:lnTo>
                    <a:pt x="64" y="263"/>
                  </a:lnTo>
                  <a:lnTo>
                    <a:pt x="76" y="271"/>
                  </a:lnTo>
                  <a:lnTo>
                    <a:pt x="88" y="276"/>
                  </a:lnTo>
                  <a:lnTo>
                    <a:pt x="101" y="282"/>
                  </a:lnTo>
                  <a:lnTo>
                    <a:pt x="115" y="285"/>
                  </a:lnTo>
                  <a:lnTo>
                    <a:pt x="130" y="287"/>
                  </a:lnTo>
                  <a:lnTo>
                    <a:pt x="144" y="288"/>
                  </a:lnTo>
                  <a:lnTo>
                    <a:pt x="159" y="287"/>
                  </a:lnTo>
                  <a:lnTo>
                    <a:pt x="173" y="285"/>
                  </a:lnTo>
                  <a:lnTo>
                    <a:pt x="187" y="282"/>
                  </a:lnTo>
                  <a:lnTo>
                    <a:pt x="200" y="276"/>
                  </a:lnTo>
                  <a:lnTo>
                    <a:pt x="213" y="271"/>
                  </a:lnTo>
                  <a:lnTo>
                    <a:pt x="225" y="263"/>
                  </a:lnTo>
                  <a:lnTo>
                    <a:pt x="235" y="256"/>
                  </a:lnTo>
                  <a:lnTo>
                    <a:pt x="246" y="246"/>
                  </a:lnTo>
                  <a:lnTo>
                    <a:pt x="255" y="235"/>
                  </a:lnTo>
                  <a:lnTo>
                    <a:pt x="263" y="224"/>
                  </a:lnTo>
                  <a:lnTo>
                    <a:pt x="271" y="212"/>
                  </a:lnTo>
                  <a:lnTo>
                    <a:pt x="276" y="201"/>
                  </a:lnTo>
                  <a:lnTo>
                    <a:pt x="282" y="186"/>
                  </a:lnTo>
                  <a:lnTo>
                    <a:pt x="285" y="174"/>
                  </a:lnTo>
                  <a:lnTo>
                    <a:pt x="287" y="158"/>
                  </a:lnTo>
                  <a:lnTo>
                    <a:pt x="288" y="144"/>
                  </a:lnTo>
                  <a:lnTo>
                    <a:pt x="287" y="129"/>
                  </a:lnTo>
                  <a:lnTo>
                    <a:pt x="285" y="115"/>
                  </a:lnTo>
                  <a:lnTo>
                    <a:pt x="282" y="101"/>
                  </a:lnTo>
                  <a:lnTo>
                    <a:pt x="276" y="88"/>
                  </a:lnTo>
                  <a:lnTo>
                    <a:pt x="271" y="75"/>
                  </a:lnTo>
                  <a:lnTo>
                    <a:pt x="263" y="63"/>
                  </a:lnTo>
                  <a:lnTo>
                    <a:pt x="255" y="53"/>
                  </a:lnTo>
                  <a:lnTo>
                    <a:pt x="246" y="42"/>
                  </a:lnTo>
                  <a:lnTo>
                    <a:pt x="235" y="33"/>
                  </a:lnTo>
                  <a:lnTo>
                    <a:pt x="225" y="24"/>
                  </a:lnTo>
                  <a:lnTo>
                    <a:pt x="213" y="17"/>
                  </a:lnTo>
                  <a:lnTo>
                    <a:pt x="200" y="12"/>
                  </a:lnTo>
                  <a:lnTo>
                    <a:pt x="187" y="6"/>
                  </a:lnTo>
                  <a:lnTo>
                    <a:pt x="173" y="3"/>
                  </a:lnTo>
                  <a:lnTo>
                    <a:pt x="159" y="1"/>
                  </a:lnTo>
                  <a:lnTo>
                    <a:pt x="144" y="0"/>
                  </a:lnTo>
                  <a:close/>
                </a:path>
              </a:pathLst>
            </a:custGeom>
            <a:grpFill/>
            <a:ln w="9525">
              <a:solidFill>
                <a:schemeClr val="bg1"/>
              </a:solidFill>
              <a:round/>
            </a:ln>
          </p:spPr>
          <p:txBody>
            <a:bodyPr vert="horz" wrap="square" lIns="182880" tIns="91440" rIns="182880" bIns="91440" numCol="1" anchor="t" anchorCtr="0" compatLnSpc="1"/>
            <a:lstStyle/>
            <a:p>
              <a:pPr algn="l" defTabSz="1828800" rtl="0"/>
              <a:endParaRPr lang="en-US" sz="14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grpSp>
      <p:sp>
        <p:nvSpPr>
          <p:cNvPr id="29" name="KSO_Shape">
            <a:extLst>
              <a:ext uri="{FF2B5EF4-FFF2-40B4-BE49-F238E27FC236}">
                <a16:creationId xmlns:a16="http://schemas.microsoft.com/office/drawing/2014/main" id="{D47DD73F-7D28-4D97-9F24-235DAAD439E9}"/>
              </a:ext>
            </a:extLst>
          </p:cNvPr>
          <p:cNvSpPr/>
          <p:nvPr/>
        </p:nvSpPr>
        <p:spPr bwMode="auto">
          <a:xfrm>
            <a:off x="2491269" y="1866715"/>
            <a:ext cx="952340" cy="660132"/>
          </a:xfrm>
          <a:custGeom>
            <a:avLst/>
            <a:gdLst>
              <a:gd name="T0" fmla="*/ 1239327 w 6190"/>
              <a:gd name="T1" fmla="*/ 156252 h 4291"/>
              <a:gd name="T2" fmla="*/ 1294415 w 6190"/>
              <a:gd name="T3" fmla="*/ 211617 h 4291"/>
              <a:gd name="T4" fmla="*/ 1294415 w 6190"/>
              <a:gd name="T5" fmla="*/ 1106686 h 4291"/>
              <a:gd name="T6" fmla="*/ 790313 w 6190"/>
              <a:gd name="T7" fmla="*/ 1106686 h 4291"/>
              <a:gd name="T8" fmla="*/ 790313 w 6190"/>
              <a:gd name="T9" fmla="*/ 1144518 h 4291"/>
              <a:gd name="T10" fmla="*/ 830321 w 6190"/>
              <a:gd name="T11" fmla="*/ 1150362 h 4291"/>
              <a:gd name="T12" fmla="*/ 870637 w 6190"/>
              <a:gd name="T13" fmla="*/ 1158052 h 4291"/>
              <a:gd name="T14" fmla="*/ 911261 w 6190"/>
              <a:gd name="T15" fmla="*/ 1166972 h 4291"/>
              <a:gd name="T16" fmla="*/ 951577 w 6190"/>
              <a:gd name="T17" fmla="*/ 1177737 h 4291"/>
              <a:gd name="T18" fmla="*/ 991893 w 6190"/>
              <a:gd name="T19" fmla="*/ 1189733 h 4291"/>
              <a:gd name="T20" fmla="*/ 1032208 w 6190"/>
              <a:gd name="T21" fmla="*/ 1203882 h 4291"/>
              <a:gd name="T22" fmla="*/ 1072524 w 6190"/>
              <a:gd name="T23" fmla="*/ 1219569 h 4291"/>
              <a:gd name="T24" fmla="*/ 1112840 w 6190"/>
              <a:gd name="T25" fmla="*/ 1236793 h 4291"/>
              <a:gd name="T26" fmla="*/ 1112840 w 6190"/>
              <a:gd name="T27" fmla="*/ 1319841 h 4291"/>
              <a:gd name="T28" fmla="*/ 194501 w 6190"/>
              <a:gd name="T29" fmla="*/ 1319841 h 4291"/>
              <a:gd name="T30" fmla="*/ 194501 w 6190"/>
              <a:gd name="T31" fmla="*/ 1236793 h 4291"/>
              <a:gd name="T32" fmla="*/ 214197 w 6190"/>
              <a:gd name="T33" fmla="*/ 1228796 h 4291"/>
              <a:gd name="T34" fmla="*/ 252974 w 6190"/>
              <a:gd name="T35" fmla="*/ 1213725 h 4291"/>
              <a:gd name="T36" fmla="*/ 292059 w 6190"/>
              <a:gd name="T37" fmla="*/ 1199883 h 4291"/>
              <a:gd name="T38" fmla="*/ 330836 w 6190"/>
              <a:gd name="T39" fmla="*/ 1187580 h 4291"/>
              <a:gd name="T40" fmla="*/ 370229 w 6190"/>
              <a:gd name="T41" fmla="*/ 1176507 h 4291"/>
              <a:gd name="T42" fmla="*/ 409313 w 6190"/>
              <a:gd name="T43" fmla="*/ 1166664 h 4291"/>
              <a:gd name="T44" fmla="*/ 448090 w 6190"/>
              <a:gd name="T45" fmla="*/ 1158052 h 4291"/>
              <a:gd name="T46" fmla="*/ 487483 w 6190"/>
              <a:gd name="T47" fmla="*/ 1151285 h 4291"/>
              <a:gd name="T48" fmla="*/ 506872 w 6190"/>
              <a:gd name="T49" fmla="*/ 1106686 h 4291"/>
              <a:gd name="T50" fmla="*/ 0 w 6190"/>
              <a:gd name="T51" fmla="*/ 1106686 h 4291"/>
              <a:gd name="T52" fmla="*/ 0 w 6190"/>
              <a:gd name="T53" fmla="*/ 211617 h 4291"/>
              <a:gd name="T54" fmla="*/ 55088 w 6190"/>
              <a:gd name="T55" fmla="*/ 156252 h 4291"/>
              <a:gd name="T56" fmla="*/ 1365814 w 6190"/>
              <a:gd name="T57" fmla="*/ 1319841 h 4291"/>
              <a:gd name="T58" fmla="*/ 1905000 w 6190"/>
              <a:gd name="T59" fmla="*/ 0 h 4291"/>
              <a:gd name="T60" fmla="*/ 1365814 w 6190"/>
              <a:gd name="T61" fmla="*/ 1319841 h 4291"/>
              <a:gd name="T62" fmla="*/ 1433828 w 6190"/>
              <a:gd name="T63" fmla="*/ 115036 h 4291"/>
              <a:gd name="T64" fmla="*/ 1846527 w 6190"/>
              <a:gd name="T65" fmla="*/ 243299 h 4291"/>
              <a:gd name="T66" fmla="*/ 1433828 w 6190"/>
              <a:gd name="T67" fmla="*/ 115036 h 4291"/>
              <a:gd name="T68" fmla="*/ 1433828 w 6190"/>
              <a:gd name="T69" fmla="*/ 315273 h 4291"/>
              <a:gd name="T70" fmla="*/ 1846527 w 6190"/>
              <a:gd name="T71" fmla="*/ 444151 h 4291"/>
              <a:gd name="T72" fmla="*/ 1433828 w 6190"/>
              <a:gd name="T73" fmla="*/ 315273 h 4291"/>
              <a:gd name="T74" fmla="*/ 1431674 w 6190"/>
              <a:gd name="T75" fmla="*/ 553035 h 4291"/>
              <a:gd name="T76" fmla="*/ 1570163 w 6190"/>
              <a:gd name="T77" fmla="*/ 652385 h 4291"/>
              <a:gd name="T78" fmla="*/ 1431674 w 6190"/>
              <a:gd name="T79" fmla="*/ 553035 h 4291"/>
              <a:gd name="T80" fmla="*/ 1431674 w 6190"/>
              <a:gd name="T81" fmla="*/ 712671 h 4291"/>
              <a:gd name="T82" fmla="*/ 1570163 w 6190"/>
              <a:gd name="T83" fmla="*/ 812021 h 4291"/>
              <a:gd name="T84" fmla="*/ 1431674 w 6190"/>
              <a:gd name="T85" fmla="*/ 712671 h 4291"/>
              <a:gd name="T86" fmla="*/ 1183931 w 6190"/>
              <a:gd name="T87" fmla="*/ 266983 h 4291"/>
              <a:gd name="T88" fmla="*/ 110484 w 6190"/>
              <a:gd name="T89" fmla="*/ 995956 h 4291"/>
              <a:gd name="T90" fmla="*/ 1183931 w 6190"/>
              <a:gd name="T91" fmla="*/ 266983 h 4291"/>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190" h="4291">
                <a:moveTo>
                  <a:pt x="179" y="508"/>
                </a:moveTo>
                <a:lnTo>
                  <a:pt x="4027" y="508"/>
                </a:lnTo>
                <a:lnTo>
                  <a:pt x="4206" y="508"/>
                </a:lnTo>
                <a:lnTo>
                  <a:pt x="4206" y="688"/>
                </a:lnTo>
                <a:lnTo>
                  <a:pt x="4206" y="3418"/>
                </a:lnTo>
                <a:lnTo>
                  <a:pt x="4206" y="3598"/>
                </a:lnTo>
                <a:lnTo>
                  <a:pt x="4027" y="3598"/>
                </a:lnTo>
                <a:lnTo>
                  <a:pt x="2568" y="3598"/>
                </a:lnTo>
                <a:lnTo>
                  <a:pt x="2568" y="3721"/>
                </a:lnTo>
                <a:lnTo>
                  <a:pt x="2634" y="3731"/>
                </a:lnTo>
                <a:lnTo>
                  <a:pt x="2698" y="3740"/>
                </a:lnTo>
                <a:lnTo>
                  <a:pt x="2764" y="3752"/>
                </a:lnTo>
                <a:lnTo>
                  <a:pt x="2829" y="3765"/>
                </a:lnTo>
                <a:lnTo>
                  <a:pt x="2895" y="3779"/>
                </a:lnTo>
                <a:lnTo>
                  <a:pt x="2961" y="3794"/>
                </a:lnTo>
                <a:lnTo>
                  <a:pt x="3026" y="3811"/>
                </a:lnTo>
                <a:lnTo>
                  <a:pt x="3092" y="3829"/>
                </a:lnTo>
                <a:lnTo>
                  <a:pt x="3157" y="3848"/>
                </a:lnTo>
                <a:lnTo>
                  <a:pt x="3223" y="3868"/>
                </a:lnTo>
                <a:lnTo>
                  <a:pt x="3288" y="3891"/>
                </a:lnTo>
                <a:lnTo>
                  <a:pt x="3354" y="3914"/>
                </a:lnTo>
                <a:lnTo>
                  <a:pt x="3419" y="3938"/>
                </a:lnTo>
                <a:lnTo>
                  <a:pt x="3485" y="3965"/>
                </a:lnTo>
                <a:lnTo>
                  <a:pt x="3550" y="3993"/>
                </a:lnTo>
                <a:lnTo>
                  <a:pt x="3616" y="4021"/>
                </a:lnTo>
                <a:lnTo>
                  <a:pt x="3616" y="4291"/>
                </a:lnTo>
                <a:lnTo>
                  <a:pt x="632" y="4291"/>
                </a:lnTo>
                <a:lnTo>
                  <a:pt x="632" y="4021"/>
                </a:lnTo>
                <a:lnTo>
                  <a:pt x="696" y="3995"/>
                </a:lnTo>
                <a:lnTo>
                  <a:pt x="758" y="3970"/>
                </a:lnTo>
                <a:lnTo>
                  <a:pt x="822" y="3946"/>
                </a:lnTo>
                <a:lnTo>
                  <a:pt x="885" y="3924"/>
                </a:lnTo>
                <a:lnTo>
                  <a:pt x="949" y="3901"/>
                </a:lnTo>
                <a:lnTo>
                  <a:pt x="1013" y="3881"/>
                </a:lnTo>
                <a:lnTo>
                  <a:pt x="1075" y="3861"/>
                </a:lnTo>
                <a:lnTo>
                  <a:pt x="1139" y="3843"/>
                </a:lnTo>
                <a:lnTo>
                  <a:pt x="1203" y="3825"/>
                </a:lnTo>
                <a:lnTo>
                  <a:pt x="1266" y="3809"/>
                </a:lnTo>
                <a:lnTo>
                  <a:pt x="1330" y="3793"/>
                </a:lnTo>
                <a:lnTo>
                  <a:pt x="1394" y="3779"/>
                </a:lnTo>
                <a:lnTo>
                  <a:pt x="1456" y="3765"/>
                </a:lnTo>
                <a:lnTo>
                  <a:pt x="1520" y="3753"/>
                </a:lnTo>
                <a:lnTo>
                  <a:pt x="1584" y="3743"/>
                </a:lnTo>
                <a:lnTo>
                  <a:pt x="1647" y="3733"/>
                </a:lnTo>
                <a:lnTo>
                  <a:pt x="1647" y="3598"/>
                </a:lnTo>
                <a:lnTo>
                  <a:pt x="179" y="3598"/>
                </a:lnTo>
                <a:lnTo>
                  <a:pt x="0" y="3598"/>
                </a:lnTo>
                <a:lnTo>
                  <a:pt x="0" y="3418"/>
                </a:lnTo>
                <a:lnTo>
                  <a:pt x="0" y="688"/>
                </a:lnTo>
                <a:lnTo>
                  <a:pt x="0" y="508"/>
                </a:lnTo>
                <a:lnTo>
                  <a:pt x="179" y="508"/>
                </a:lnTo>
                <a:close/>
                <a:moveTo>
                  <a:pt x="4438" y="4291"/>
                </a:moveTo>
                <a:lnTo>
                  <a:pt x="6190" y="4291"/>
                </a:lnTo>
                <a:lnTo>
                  <a:pt x="6190" y="0"/>
                </a:lnTo>
                <a:lnTo>
                  <a:pt x="4438" y="0"/>
                </a:lnTo>
                <a:lnTo>
                  <a:pt x="4438" y="4291"/>
                </a:lnTo>
                <a:close/>
                <a:moveTo>
                  <a:pt x="4659" y="374"/>
                </a:moveTo>
                <a:lnTo>
                  <a:pt x="6000" y="374"/>
                </a:lnTo>
                <a:lnTo>
                  <a:pt x="6000" y="791"/>
                </a:lnTo>
                <a:lnTo>
                  <a:pt x="4659" y="791"/>
                </a:lnTo>
                <a:lnTo>
                  <a:pt x="4659" y="374"/>
                </a:lnTo>
                <a:close/>
                <a:moveTo>
                  <a:pt x="4659" y="1025"/>
                </a:moveTo>
                <a:lnTo>
                  <a:pt x="6000" y="1025"/>
                </a:lnTo>
                <a:lnTo>
                  <a:pt x="6000" y="1444"/>
                </a:lnTo>
                <a:lnTo>
                  <a:pt x="4659" y="1444"/>
                </a:lnTo>
                <a:lnTo>
                  <a:pt x="4659" y="1025"/>
                </a:lnTo>
                <a:close/>
                <a:moveTo>
                  <a:pt x="4652" y="1798"/>
                </a:moveTo>
                <a:lnTo>
                  <a:pt x="5102" y="1798"/>
                </a:lnTo>
                <a:lnTo>
                  <a:pt x="5102" y="2121"/>
                </a:lnTo>
                <a:lnTo>
                  <a:pt x="4652" y="2121"/>
                </a:lnTo>
                <a:lnTo>
                  <a:pt x="4652" y="1798"/>
                </a:lnTo>
                <a:close/>
                <a:moveTo>
                  <a:pt x="4652" y="2317"/>
                </a:moveTo>
                <a:lnTo>
                  <a:pt x="5102" y="2317"/>
                </a:lnTo>
                <a:lnTo>
                  <a:pt x="5102" y="2640"/>
                </a:lnTo>
                <a:lnTo>
                  <a:pt x="4652" y="2640"/>
                </a:lnTo>
                <a:lnTo>
                  <a:pt x="4652" y="2317"/>
                </a:lnTo>
                <a:close/>
                <a:moveTo>
                  <a:pt x="3847" y="868"/>
                </a:moveTo>
                <a:lnTo>
                  <a:pt x="359" y="868"/>
                </a:lnTo>
                <a:lnTo>
                  <a:pt x="359" y="3238"/>
                </a:lnTo>
                <a:lnTo>
                  <a:pt x="3847" y="3238"/>
                </a:lnTo>
                <a:lnTo>
                  <a:pt x="3847" y="868"/>
                </a:lnTo>
                <a:close/>
              </a:path>
            </a:pathLst>
          </a:custGeom>
          <a:gradFill>
            <a:gsLst>
              <a:gs pos="0">
                <a:srgbClr val="52AFD8"/>
              </a:gs>
              <a:gs pos="100000">
                <a:srgbClr val="D6AED0"/>
              </a:gs>
            </a:gsLst>
            <a:lin ang="2700000" scaled="0"/>
          </a:gradFill>
          <a:ln>
            <a:noFill/>
          </a:ln>
        </p:spPr>
        <p:txBody>
          <a:bodyPr anchor="ctr">
            <a:scene3d>
              <a:camera prst="orthographicFront"/>
              <a:lightRig rig="threePt" dir="t"/>
            </a:scene3d>
            <a:sp3d contourW="12700">
              <a:contourClr>
                <a:srgbClr val="FFFFFF"/>
              </a:contourClr>
            </a:sp3d>
          </a:bodyPr>
          <a:lstStyle/>
          <a:p>
            <a:pPr algn="ctr" fontAlgn="auto">
              <a:spcBef>
                <a:spcPts val="0"/>
              </a:spcBef>
              <a:spcAft>
                <a:spcPts val="0"/>
              </a:spcAft>
              <a:defRPr/>
            </a:pPr>
            <a:endParaRPr lang="zh-CN" altLang="en-US" sz="16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30" name="文本框 29">
            <a:extLst>
              <a:ext uri="{FF2B5EF4-FFF2-40B4-BE49-F238E27FC236}">
                <a16:creationId xmlns:a16="http://schemas.microsoft.com/office/drawing/2014/main" id="{84A0F854-B7B1-43AF-98BF-74BB660DE0E2}"/>
              </a:ext>
            </a:extLst>
          </p:cNvPr>
          <p:cNvSpPr txBox="1"/>
          <p:nvPr/>
        </p:nvSpPr>
        <p:spPr>
          <a:xfrm>
            <a:off x="1675680" y="3636236"/>
            <a:ext cx="2529840" cy="1674176"/>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rPr>
              <a:t>Please enter text </a:t>
            </a:r>
            <a:r>
              <a:rPr lang="en-US" sz="1400" dirty="0" err="1">
                <a:solidFill>
                  <a:schemeClr val="tx1">
                    <a:lumMod val="85000"/>
                    <a:lumOff val="15000"/>
                  </a:schemeClr>
                </a:solidFill>
                <a:latin typeface="字魂58号-创中黑" panose="00000500000000000000" pitchFamily="2" charset="-122"/>
                <a:ea typeface="字魂58号-创中黑" panose="00000500000000000000" pitchFamily="2" charset="-122"/>
              </a:rPr>
              <a:t>here.</a:t>
            </a:r>
            <a:r>
              <a:rPr lang="en-US" sz="14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Please</a:t>
            </a: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4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4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4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sz="1400"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here</a:t>
            </a:r>
          </a:p>
        </p:txBody>
      </p:sp>
      <p:sp>
        <p:nvSpPr>
          <p:cNvPr id="31" name="文本框 30">
            <a:extLst>
              <a:ext uri="{FF2B5EF4-FFF2-40B4-BE49-F238E27FC236}">
                <a16:creationId xmlns:a16="http://schemas.microsoft.com/office/drawing/2014/main" id="{7A9FFB2C-FA51-4D6D-85BE-006AB6FB8905}"/>
              </a:ext>
            </a:extLst>
          </p:cNvPr>
          <p:cNvSpPr txBox="1"/>
          <p:nvPr/>
        </p:nvSpPr>
        <p:spPr>
          <a:xfrm>
            <a:off x="1639888" y="3011868"/>
            <a:ext cx="2529840"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2400">
                <a:solidFill>
                  <a:schemeClr val="tx1">
                    <a:lumMod val="85000"/>
                    <a:lumOff val="15000"/>
                  </a:schemeClr>
                </a:solidFill>
                <a:latin typeface="字魂58号-创中黑" panose="00000500000000000000" pitchFamily="2" charset="-122"/>
                <a:ea typeface="字魂58号-创中黑" panose="00000500000000000000" pitchFamily="2" charset="-122"/>
              </a:rPr>
              <a:t>输入标题</a:t>
            </a:r>
          </a:p>
        </p:txBody>
      </p:sp>
    </p:spTree>
    <p:extLst>
      <p:ext uri="{BB962C8B-B14F-4D97-AF65-F5344CB8AC3E}">
        <p14:creationId xmlns:p14="http://schemas.microsoft.com/office/powerpoint/2010/main" val="8449621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nodePh="1">
                                  <p:stCondLst>
                                    <p:cond delay="0"/>
                                  </p:stCondLst>
                                  <p:endCondLst>
                                    <p:cond evt="begin" delay="0">
                                      <p:tn val="12"/>
                                    </p:cond>
                                  </p:end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grpId="0" nodeType="clickEffect" nodePh="1">
                                  <p:stCondLst>
                                    <p:cond delay="0"/>
                                  </p:stCondLst>
                                  <p:endCondLst>
                                    <p:cond evt="begin" delay="0">
                                      <p:tn val="19"/>
                                    </p:cond>
                                  </p:end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par>
                          <p:cTn id="29" fill="hold">
                            <p:stCondLst>
                              <p:cond delay="500"/>
                            </p:stCondLst>
                            <p:childTnLst>
                              <p:par>
                                <p:cTn id="30" presetID="12" presetClass="entr" presetSubtype="4"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500"/>
                                        <p:tgtEl>
                                          <p:spTgt spid="7"/>
                                        </p:tgtEl>
                                        <p:attrNameLst>
                                          <p:attrName>ppt_y</p:attrName>
                                        </p:attrNameLst>
                                      </p:cBhvr>
                                      <p:tavLst>
                                        <p:tav tm="0">
                                          <p:val>
                                            <p:strVal val="#ppt_y+#ppt_h*1.125000"/>
                                          </p:val>
                                        </p:tav>
                                        <p:tav tm="100000">
                                          <p:val>
                                            <p:strVal val="#ppt_y"/>
                                          </p:val>
                                        </p:tav>
                                      </p:tavLst>
                                    </p:anim>
                                    <p:animEffect transition="in" filter="wipe(up)">
                                      <p:cBhvr>
                                        <p:cTn id="33" dur="500"/>
                                        <p:tgtEl>
                                          <p:spTgt spid="7"/>
                                        </p:tgtEl>
                                      </p:cBhvr>
                                    </p:animEffect>
                                  </p:childTnLst>
                                </p:cTn>
                              </p:par>
                              <p:par>
                                <p:cTn id="34" presetID="2" presetClass="entr" presetSubtype="4" fill="hold" nodeType="with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additive="base">
                                        <p:cTn id="36" dur="500" fill="hold"/>
                                        <p:tgtEl>
                                          <p:spTgt spid="8"/>
                                        </p:tgtEl>
                                        <p:attrNameLst>
                                          <p:attrName>ppt_x</p:attrName>
                                        </p:attrNameLst>
                                      </p:cBhvr>
                                      <p:tavLst>
                                        <p:tav tm="0">
                                          <p:val>
                                            <p:strVal val="#ppt_x"/>
                                          </p:val>
                                        </p:tav>
                                        <p:tav tm="100000">
                                          <p:val>
                                            <p:strVal val="#ppt_x"/>
                                          </p:val>
                                        </p:tav>
                                      </p:tavLst>
                                    </p:anim>
                                    <p:anim calcmode="lin" valueType="num">
                                      <p:cBhvr additive="base">
                                        <p:cTn id="37" dur="500" fill="hold"/>
                                        <p:tgtEl>
                                          <p:spTgt spid="8"/>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11"/>
                                        </p:tgtEl>
                                        <p:attrNameLst>
                                          <p:attrName>style.visibility</p:attrName>
                                        </p:attrNameLst>
                                      </p:cBhvr>
                                      <p:to>
                                        <p:strVal val="visible"/>
                                      </p:to>
                                    </p:set>
                                    <p:anim calcmode="lin" valueType="num">
                                      <p:cBhvr additive="base">
                                        <p:cTn id="40" dur="500" fill="hold"/>
                                        <p:tgtEl>
                                          <p:spTgt spid="11"/>
                                        </p:tgtEl>
                                        <p:attrNameLst>
                                          <p:attrName>ppt_x</p:attrName>
                                        </p:attrNameLst>
                                      </p:cBhvr>
                                      <p:tavLst>
                                        <p:tav tm="0">
                                          <p:val>
                                            <p:strVal val="#ppt_x"/>
                                          </p:val>
                                        </p:tav>
                                        <p:tav tm="100000">
                                          <p:val>
                                            <p:strVal val="#ppt_x"/>
                                          </p:val>
                                        </p:tav>
                                      </p:tavLst>
                                    </p:anim>
                                    <p:anim calcmode="lin" valueType="num">
                                      <p:cBhvr additive="base">
                                        <p:cTn id="41"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25"/>
                                        </p:tgtEl>
                                        <p:attrNameLst>
                                          <p:attrName>style.visibility</p:attrName>
                                        </p:attrNameLst>
                                      </p:cBhvr>
                                      <p:to>
                                        <p:strVal val="visible"/>
                                      </p:to>
                                    </p:set>
                                    <p:anim calcmode="lin" valueType="num">
                                      <p:cBhvr additive="base">
                                        <p:cTn id="46" dur="500" fill="hold"/>
                                        <p:tgtEl>
                                          <p:spTgt spid="25"/>
                                        </p:tgtEl>
                                        <p:attrNameLst>
                                          <p:attrName>ppt_x</p:attrName>
                                        </p:attrNameLst>
                                      </p:cBhvr>
                                      <p:tavLst>
                                        <p:tav tm="0">
                                          <p:val>
                                            <p:strVal val="#ppt_x"/>
                                          </p:val>
                                        </p:tav>
                                        <p:tav tm="100000">
                                          <p:val>
                                            <p:strVal val="#ppt_x"/>
                                          </p:val>
                                        </p:tav>
                                      </p:tavLst>
                                    </p:anim>
                                    <p:anim calcmode="lin" valueType="num">
                                      <p:cBhvr additive="base">
                                        <p:cTn id="47"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additive="base">
                                        <p:cTn id="52" dur="500" fill="hold"/>
                                        <p:tgtEl>
                                          <p:spTgt spid="14"/>
                                        </p:tgtEl>
                                        <p:attrNameLst>
                                          <p:attrName>ppt_x</p:attrName>
                                        </p:attrNameLst>
                                      </p:cBhvr>
                                      <p:tavLst>
                                        <p:tav tm="0">
                                          <p:val>
                                            <p:strVal val="#ppt_x"/>
                                          </p:val>
                                        </p:tav>
                                        <p:tav tm="100000">
                                          <p:val>
                                            <p:strVal val="#ppt_x"/>
                                          </p:val>
                                        </p:tav>
                                      </p:tavLst>
                                    </p:anim>
                                    <p:anim calcmode="lin" valueType="num">
                                      <p:cBhvr additive="base">
                                        <p:cTn id="53" dur="500" fill="hold"/>
                                        <p:tgtEl>
                                          <p:spTgt spid="14"/>
                                        </p:tgtEl>
                                        <p:attrNameLst>
                                          <p:attrName>ppt_y</p:attrName>
                                        </p:attrNameLst>
                                      </p:cBhvr>
                                      <p:tavLst>
                                        <p:tav tm="0">
                                          <p:val>
                                            <p:strVal val="1+#ppt_h/2"/>
                                          </p:val>
                                        </p:tav>
                                        <p:tav tm="100000">
                                          <p:val>
                                            <p:strVal val="#ppt_y"/>
                                          </p:val>
                                        </p:tav>
                                      </p:tavLst>
                                    </p:anim>
                                  </p:childTnLst>
                                </p:cTn>
                              </p:par>
                            </p:childTnLst>
                          </p:cTn>
                        </p:par>
                        <p:par>
                          <p:cTn id="54" fill="hold">
                            <p:stCondLst>
                              <p:cond delay="500"/>
                            </p:stCondLst>
                            <p:childTnLst>
                              <p:par>
                                <p:cTn id="55" presetID="9" presetClass="entr" presetSubtype="0" fill="hold" nodeType="after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dissolve">
                                      <p:cBhvr>
                                        <p:cTn id="57" dur="500"/>
                                        <p:tgtEl>
                                          <p:spTgt spid="29"/>
                                        </p:tgtEl>
                                      </p:cBhvr>
                                    </p:animEffect>
                                  </p:childTnLst>
                                </p:cTn>
                              </p:par>
                            </p:childTnLst>
                          </p:cTn>
                        </p:par>
                        <p:par>
                          <p:cTn id="58" fill="hold">
                            <p:stCondLst>
                              <p:cond delay="1000"/>
                            </p:stCondLst>
                            <p:childTnLst>
                              <p:par>
                                <p:cTn id="59" presetID="12" presetClass="entr" presetSubtype="4" fill="hold" grpId="0" nodeType="afterEffect">
                                  <p:stCondLst>
                                    <p:cond delay="0"/>
                                  </p:stCondLst>
                                  <p:childTnLst>
                                    <p:set>
                                      <p:cBhvr>
                                        <p:cTn id="60" dur="1" fill="hold">
                                          <p:stCondLst>
                                            <p:cond delay="0"/>
                                          </p:stCondLst>
                                        </p:cTn>
                                        <p:tgtEl>
                                          <p:spTgt spid="31"/>
                                        </p:tgtEl>
                                        <p:attrNameLst>
                                          <p:attrName>style.visibility</p:attrName>
                                        </p:attrNameLst>
                                      </p:cBhvr>
                                      <p:to>
                                        <p:strVal val="visible"/>
                                      </p:to>
                                    </p:set>
                                    <p:anim calcmode="lin" valueType="num">
                                      <p:cBhvr additive="base">
                                        <p:cTn id="61" dur="500"/>
                                        <p:tgtEl>
                                          <p:spTgt spid="31"/>
                                        </p:tgtEl>
                                        <p:attrNameLst>
                                          <p:attrName>ppt_y</p:attrName>
                                        </p:attrNameLst>
                                      </p:cBhvr>
                                      <p:tavLst>
                                        <p:tav tm="0">
                                          <p:val>
                                            <p:strVal val="#ppt_y+#ppt_h*1.125000"/>
                                          </p:val>
                                        </p:tav>
                                        <p:tav tm="100000">
                                          <p:val>
                                            <p:strVal val="#ppt_y"/>
                                          </p:val>
                                        </p:tav>
                                      </p:tavLst>
                                    </p:anim>
                                    <p:animEffect transition="in" filter="wipe(up)">
                                      <p:cBhvr>
                                        <p:cTn id="62" dur="500"/>
                                        <p:tgtEl>
                                          <p:spTgt spid="31"/>
                                        </p:tgtEl>
                                      </p:cBhvr>
                                    </p:animEffect>
                                  </p:childTnLst>
                                </p:cTn>
                              </p:par>
                            </p:childTnLst>
                          </p:cTn>
                        </p:par>
                        <p:par>
                          <p:cTn id="63" fill="hold">
                            <p:stCondLst>
                              <p:cond delay="1500"/>
                            </p:stCondLst>
                            <p:childTnLst>
                              <p:par>
                                <p:cTn id="64" presetID="12" presetClass="entr" presetSubtype="4" fill="hold" grpId="0" nodeType="afterEffect">
                                  <p:stCondLst>
                                    <p:cond delay="0"/>
                                  </p:stCondLst>
                                  <p:childTnLst>
                                    <p:set>
                                      <p:cBhvr>
                                        <p:cTn id="65" dur="1" fill="hold">
                                          <p:stCondLst>
                                            <p:cond delay="0"/>
                                          </p:stCondLst>
                                        </p:cTn>
                                        <p:tgtEl>
                                          <p:spTgt spid="30"/>
                                        </p:tgtEl>
                                        <p:attrNameLst>
                                          <p:attrName>style.visibility</p:attrName>
                                        </p:attrNameLst>
                                      </p:cBhvr>
                                      <p:to>
                                        <p:strVal val="visible"/>
                                      </p:to>
                                    </p:set>
                                    <p:anim calcmode="lin" valueType="num">
                                      <p:cBhvr additive="base">
                                        <p:cTn id="66" dur="500"/>
                                        <p:tgtEl>
                                          <p:spTgt spid="30"/>
                                        </p:tgtEl>
                                        <p:attrNameLst>
                                          <p:attrName>ppt_y</p:attrName>
                                        </p:attrNameLst>
                                      </p:cBhvr>
                                      <p:tavLst>
                                        <p:tav tm="0">
                                          <p:val>
                                            <p:strVal val="#ppt_y+#ppt_h*1.125000"/>
                                          </p:val>
                                        </p:tav>
                                        <p:tav tm="100000">
                                          <p:val>
                                            <p:strVal val="#ppt_y"/>
                                          </p:val>
                                        </p:tav>
                                      </p:tavLst>
                                    </p:anim>
                                    <p:animEffect transition="in" filter="wipe(up)">
                                      <p:cBhvr>
                                        <p:cTn id="6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7" grpId="0" bldLvl="0"/>
      <p:bldP spid="30" grpId="0" bldLvl="0"/>
      <p:bldP spid="31" grpId="0" bldLvl="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菱形 21">
            <a:extLst>
              <a:ext uri="{FF2B5EF4-FFF2-40B4-BE49-F238E27FC236}">
                <a16:creationId xmlns:a16="http://schemas.microsoft.com/office/drawing/2014/main" id="{EBCE74EF-23E5-49F7-A153-F6F733DB458A}"/>
              </a:ext>
            </a:extLst>
          </p:cNvPr>
          <p:cNvSpPr/>
          <p:nvPr/>
        </p:nvSpPr>
        <p:spPr>
          <a:xfrm>
            <a:off x="7827773" y="1544846"/>
            <a:ext cx="4759351" cy="4888514"/>
          </a:xfrm>
          <a:prstGeom prst="diamond">
            <a:avLst/>
          </a:prstGeom>
          <a:noFill/>
          <a:ln w="28575">
            <a:solidFill>
              <a:srgbClr val="6963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5" name="图片 44">
            <a:extLst>
              <a:ext uri="{FF2B5EF4-FFF2-40B4-BE49-F238E27FC236}">
                <a16:creationId xmlns:a16="http://schemas.microsoft.com/office/drawing/2014/main" id="{430E93B3-7744-46E4-882B-F2F6DE91CC1E}"/>
              </a:ext>
            </a:extLst>
          </p:cNvPr>
          <p:cNvPicPr>
            <a:picLocks noChangeAspect="1"/>
          </p:cNvPicPr>
          <p:nvPr/>
        </p:nvPicPr>
        <p:blipFill rotWithShape="1">
          <a:blip r:embed="rId2">
            <a:extLst>
              <a:ext uri="{28A0092B-C50C-407E-A947-70E740481C1C}">
                <a14:useLocalDpi xmlns:a14="http://schemas.microsoft.com/office/drawing/2010/main" val="0"/>
              </a:ext>
            </a:extLst>
          </a:blip>
          <a:srcRect l="61241" t="486" r="4232" b="38130"/>
          <a:stretch/>
        </p:blipFill>
        <p:spPr>
          <a:xfrm>
            <a:off x="7325368" y="2044386"/>
            <a:ext cx="5764160" cy="5764156"/>
          </a:xfrm>
          <a:prstGeom prst="diamond">
            <a:avLst/>
          </a:prstGeom>
        </p:spPr>
      </p:pic>
      <p:sp>
        <p:nvSpPr>
          <p:cNvPr id="14" name="文本框 13">
            <a:extLst>
              <a:ext uri="{FF2B5EF4-FFF2-40B4-BE49-F238E27FC236}">
                <a16:creationId xmlns:a16="http://schemas.microsoft.com/office/drawing/2014/main" id="{031B3A6F-C9A0-4AA1-8996-3ED9967DE511}"/>
              </a:ext>
            </a:extLst>
          </p:cNvPr>
          <p:cNvSpPr txBox="1"/>
          <p:nvPr/>
        </p:nvSpPr>
        <p:spPr>
          <a:xfrm>
            <a:off x="3840479" y="464342"/>
            <a:ext cx="4511042" cy="584775"/>
          </a:xfrm>
          <a:prstGeom prst="rect">
            <a:avLst/>
          </a:prstGeom>
          <a:noFill/>
        </p:spPr>
        <p:txBody>
          <a:bodyPr wrap="square" rtlCol="0">
            <a:spAutoFit/>
          </a:bodyPr>
          <a:lstStyle/>
          <a:p>
            <a:pPr algn="ctr"/>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请输入标题</a:t>
            </a:r>
          </a:p>
        </p:txBody>
      </p:sp>
      <p:grpSp>
        <p:nvGrpSpPr>
          <p:cNvPr id="23" name="Group 83">
            <a:extLst>
              <a:ext uri="{FF2B5EF4-FFF2-40B4-BE49-F238E27FC236}">
                <a16:creationId xmlns:a16="http://schemas.microsoft.com/office/drawing/2014/main" id="{0BB09691-B937-4BE5-AD56-7791D879B928}"/>
              </a:ext>
            </a:extLst>
          </p:cNvPr>
          <p:cNvGrpSpPr/>
          <p:nvPr/>
        </p:nvGrpSpPr>
        <p:grpSpPr>
          <a:xfrm>
            <a:off x="1407211" y="2172597"/>
            <a:ext cx="657827" cy="638993"/>
            <a:chOff x="5205677" y="1309828"/>
            <a:chExt cx="493370" cy="479245"/>
          </a:xfrm>
        </p:grpSpPr>
        <p:sp>
          <p:nvSpPr>
            <p:cNvPr id="24" name="Rounded Rectangle 88">
              <a:extLst>
                <a:ext uri="{FF2B5EF4-FFF2-40B4-BE49-F238E27FC236}">
                  <a16:creationId xmlns:a16="http://schemas.microsoft.com/office/drawing/2014/main" id="{6C4D0A1A-FEFE-4CE0-80D6-20977F4B6039}"/>
                </a:ext>
              </a:extLst>
            </p:cNvPr>
            <p:cNvSpPr/>
            <p:nvPr/>
          </p:nvSpPr>
          <p:spPr>
            <a:xfrm>
              <a:off x="5205677" y="1309828"/>
              <a:ext cx="493370" cy="479245"/>
            </a:xfrm>
            <a:prstGeom prst="roundRect">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latin typeface="inpin heiti" charset="-122"/>
              </a:endParaRPr>
            </a:p>
          </p:txBody>
        </p:sp>
        <p:sp>
          <p:nvSpPr>
            <p:cNvPr id="25" name="Freeform 117">
              <a:extLst>
                <a:ext uri="{FF2B5EF4-FFF2-40B4-BE49-F238E27FC236}">
                  <a16:creationId xmlns:a16="http://schemas.microsoft.com/office/drawing/2014/main" id="{CA6B0426-3FD7-4A5F-935E-1F86A818106F}"/>
                </a:ext>
              </a:extLst>
            </p:cNvPr>
            <p:cNvSpPr>
              <a:spLocks/>
            </p:cNvSpPr>
            <p:nvPr/>
          </p:nvSpPr>
          <p:spPr bwMode="auto">
            <a:xfrm>
              <a:off x="5317181" y="1414269"/>
              <a:ext cx="270363" cy="270363"/>
            </a:xfrm>
            <a:custGeom>
              <a:avLst/>
              <a:gdLst/>
              <a:ahLst/>
              <a:cxnLst>
                <a:cxn ang="0">
                  <a:pos x="56" y="51"/>
                </a:cxn>
                <a:cxn ang="0">
                  <a:pos x="51" y="55"/>
                </a:cxn>
                <a:cxn ang="0">
                  <a:pos x="43" y="57"/>
                </a:cxn>
                <a:cxn ang="0">
                  <a:pos x="33" y="54"/>
                </a:cxn>
                <a:cxn ang="0">
                  <a:pos x="26" y="51"/>
                </a:cxn>
                <a:cxn ang="0">
                  <a:pos x="7" y="32"/>
                </a:cxn>
                <a:cxn ang="0">
                  <a:pos x="3" y="25"/>
                </a:cxn>
                <a:cxn ang="0">
                  <a:pos x="0" y="14"/>
                </a:cxn>
                <a:cxn ang="0">
                  <a:pos x="3" y="7"/>
                </a:cxn>
                <a:cxn ang="0">
                  <a:pos x="7" y="2"/>
                </a:cxn>
                <a:cxn ang="0">
                  <a:pos x="12" y="0"/>
                </a:cxn>
                <a:cxn ang="0">
                  <a:pos x="13" y="1"/>
                </a:cxn>
                <a:cxn ang="0">
                  <a:pos x="15" y="4"/>
                </a:cxn>
                <a:cxn ang="0">
                  <a:pos x="19" y="10"/>
                </a:cxn>
                <a:cxn ang="0">
                  <a:pos x="21" y="14"/>
                </a:cxn>
                <a:cxn ang="0">
                  <a:pos x="14" y="22"/>
                </a:cxn>
                <a:cxn ang="0">
                  <a:pos x="15" y="26"/>
                </a:cxn>
                <a:cxn ang="0">
                  <a:pos x="32" y="42"/>
                </a:cxn>
                <a:cxn ang="0">
                  <a:pos x="35" y="44"/>
                </a:cxn>
                <a:cxn ang="0">
                  <a:pos x="43" y="36"/>
                </a:cxn>
                <a:cxn ang="0">
                  <a:pos x="47" y="38"/>
                </a:cxn>
                <a:cxn ang="0">
                  <a:pos x="54" y="42"/>
                </a:cxn>
                <a:cxn ang="0">
                  <a:pos x="57" y="44"/>
                </a:cxn>
                <a:cxn ang="0">
                  <a:pos x="57" y="45"/>
                </a:cxn>
                <a:cxn ang="0">
                  <a:pos x="56" y="51"/>
                </a:cxn>
              </a:cxnLst>
              <a:rect l="0" t="0" r="r" b="b"/>
              <a:pathLst>
                <a:path w="57" h="57">
                  <a:moveTo>
                    <a:pt x="56" y="51"/>
                  </a:moveTo>
                  <a:cubicBezTo>
                    <a:pt x="55" y="53"/>
                    <a:pt x="53" y="54"/>
                    <a:pt x="51" y="55"/>
                  </a:cubicBezTo>
                  <a:cubicBezTo>
                    <a:pt x="49" y="56"/>
                    <a:pt x="46" y="57"/>
                    <a:pt x="43" y="57"/>
                  </a:cubicBezTo>
                  <a:cubicBezTo>
                    <a:pt x="40" y="57"/>
                    <a:pt x="36" y="55"/>
                    <a:pt x="33" y="54"/>
                  </a:cubicBezTo>
                  <a:cubicBezTo>
                    <a:pt x="30" y="53"/>
                    <a:pt x="28" y="52"/>
                    <a:pt x="26" y="51"/>
                  </a:cubicBezTo>
                  <a:cubicBezTo>
                    <a:pt x="19" y="47"/>
                    <a:pt x="11" y="38"/>
                    <a:pt x="7" y="32"/>
                  </a:cubicBezTo>
                  <a:cubicBezTo>
                    <a:pt x="5" y="29"/>
                    <a:pt x="4" y="27"/>
                    <a:pt x="3" y="25"/>
                  </a:cubicBezTo>
                  <a:cubicBezTo>
                    <a:pt x="2" y="21"/>
                    <a:pt x="0" y="18"/>
                    <a:pt x="0" y="14"/>
                  </a:cubicBezTo>
                  <a:cubicBezTo>
                    <a:pt x="0" y="11"/>
                    <a:pt x="1" y="9"/>
                    <a:pt x="3" y="7"/>
                  </a:cubicBezTo>
                  <a:cubicBezTo>
                    <a:pt x="4" y="5"/>
                    <a:pt x="5" y="3"/>
                    <a:pt x="7" y="2"/>
                  </a:cubicBezTo>
                  <a:cubicBezTo>
                    <a:pt x="8" y="1"/>
                    <a:pt x="11" y="0"/>
                    <a:pt x="12" y="0"/>
                  </a:cubicBezTo>
                  <a:cubicBezTo>
                    <a:pt x="13" y="0"/>
                    <a:pt x="13" y="0"/>
                    <a:pt x="13" y="1"/>
                  </a:cubicBezTo>
                  <a:cubicBezTo>
                    <a:pt x="14" y="1"/>
                    <a:pt x="15" y="3"/>
                    <a:pt x="15" y="4"/>
                  </a:cubicBezTo>
                  <a:cubicBezTo>
                    <a:pt x="17" y="6"/>
                    <a:pt x="18" y="8"/>
                    <a:pt x="19" y="10"/>
                  </a:cubicBezTo>
                  <a:cubicBezTo>
                    <a:pt x="20" y="12"/>
                    <a:pt x="21" y="13"/>
                    <a:pt x="21" y="14"/>
                  </a:cubicBezTo>
                  <a:cubicBezTo>
                    <a:pt x="21" y="17"/>
                    <a:pt x="14" y="20"/>
                    <a:pt x="14" y="22"/>
                  </a:cubicBezTo>
                  <a:cubicBezTo>
                    <a:pt x="14" y="23"/>
                    <a:pt x="15" y="25"/>
                    <a:pt x="15" y="26"/>
                  </a:cubicBezTo>
                  <a:cubicBezTo>
                    <a:pt x="19" y="33"/>
                    <a:pt x="24" y="38"/>
                    <a:pt x="32" y="42"/>
                  </a:cubicBezTo>
                  <a:cubicBezTo>
                    <a:pt x="33" y="43"/>
                    <a:pt x="34" y="44"/>
                    <a:pt x="35" y="44"/>
                  </a:cubicBezTo>
                  <a:cubicBezTo>
                    <a:pt x="37" y="44"/>
                    <a:pt x="41" y="36"/>
                    <a:pt x="43" y="36"/>
                  </a:cubicBezTo>
                  <a:cubicBezTo>
                    <a:pt x="45" y="36"/>
                    <a:pt x="46" y="38"/>
                    <a:pt x="47" y="38"/>
                  </a:cubicBezTo>
                  <a:cubicBezTo>
                    <a:pt x="49" y="40"/>
                    <a:pt x="52" y="41"/>
                    <a:pt x="54" y="42"/>
                  </a:cubicBezTo>
                  <a:cubicBezTo>
                    <a:pt x="55" y="43"/>
                    <a:pt x="57" y="43"/>
                    <a:pt x="57" y="44"/>
                  </a:cubicBezTo>
                  <a:cubicBezTo>
                    <a:pt x="57" y="45"/>
                    <a:pt x="57" y="45"/>
                    <a:pt x="57" y="45"/>
                  </a:cubicBezTo>
                  <a:cubicBezTo>
                    <a:pt x="57" y="47"/>
                    <a:pt x="56" y="49"/>
                    <a:pt x="56" y="51"/>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latin typeface="inpin heiti" charset="-122"/>
              </a:endParaRPr>
            </a:p>
          </p:txBody>
        </p:sp>
      </p:grpSp>
      <p:grpSp>
        <p:nvGrpSpPr>
          <p:cNvPr id="26" name="Group 93">
            <a:extLst>
              <a:ext uri="{FF2B5EF4-FFF2-40B4-BE49-F238E27FC236}">
                <a16:creationId xmlns:a16="http://schemas.microsoft.com/office/drawing/2014/main" id="{151A2305-F1AD-48E5-A8E0-4CDBB90CE413}"/>
              </a:ext>
            </a:extLst>
          </p:cNvPr>
          <p:cNvGrpSpPr/>
          <p:nvPr/>
        </p:nvGrpSpPr>
        <p:grpSpPr>
          <a:xfrm>
            <a:off x="1407211" y="3134961"/>
            <a:ext cx="657827" cy="638993"/>
            <a:chOff x="5205677" y="2623268"/>
            <a:chExt cx="493370" cy="479245"/>
          </a:xfrm>
        </p:grpSpPr>
        <p:sp>
          <p:nvSpPr>
            <p:cNvPr id="27" name="Rounded Rectangle 94">
              <a:extLst>
                <a:ext uri="{FF2B5EF4-FFF2-40B4-BE49-F238E27FC236}">
                  <a16:creationId xmlns:a16="http://schemas.microsoft.com/office/drawing/2014/main" id="{E291A021-06B7-4BD8-B15D-CAC80A55D348}"/>
                </a:ext>
              </a:extLst>
            </p:cNvPr>
            <p:cNvSpPr/>
            <p:nvPr/>
          </p:nvSpPr>
          <p:spPr>
            <a:xfrm>
              <a:off x="5205677" y="2623268"/>
              <a:ext cx="493370" cy="479245"/>
            </a:xfrm>
            <a:prstGeom prst="roundRect">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latin typeface="inpin heiti" charset="-122"/>
              </a:endParaRPr>
            </a:p>
          </p:txBody>
        </p:sp>
        <p:sp>
          <p:nvSpPr>
            <p:cNvPr id="28" name="Freeform 13">
              <a:extLst>
                <a:ext uri="{FF2B5EF4-FFF2-40B4-BE49-F238E27FC236}">
                  <a16:creationId xmlns:a16="http://schemas.microsoft.com/office/drawing/2014/main" id="{D5EFBFB3-1481-4978-8FD4-6386D7078775}"/>
                </a:ext>
              </a:extLst>
            </p:cNvPr>
            <p:cNvSpPr>
              <a:spLocks noEditPoints="1"/>
            </p:cNvSpPr>
            <p:nvPr/>
          </p:nvSpPr>
          <p:spPr bwMode="auto">
            <a:xfrm>
              <a:off x="5301275" y="2711803"/>
              <a:ext cx="302175" cy="302175"/>
            </a:xfrm>
            <a:custGeom>
              <a:avLst/>
              <a:gdLst/>
              <a:ahLst/>
              <a:cxnLst>
                <a:cxn ang="0">
                  <a:pos x="60" y="40"/>
                </a:cxn>
                <a:cxn ang="0">
                  <a:pos x="40" y="60"/>
                </a:cxn>
                <a:cxn ang="0">
                  <a:pos x="36" y="61"/>
                </a:cxn>
                <a:cxn ang="0">
                  <a:pos x="33" y="60"/>
                </a:cxn>
                <a:cxn ang="0">
                  <a:pos x="4" y="31"/>
                </a:cxn>
                <a:cxn ang="0">
                  <a:pos x="0" y="22"/>
                </a:cxn>
                <a:cxn ang="0">
                  <a:pos x="0" y="6"/>
                </a:cxn>
                <a:cxn ang="0">
                  <a:pos x="6" y="0"/>
                </a:cxn>
                <a:cxn ang="0">
                  <a:pos x="22" y="0"/>
                </a:cxn>
                <a:cxn ang="0">
                  <a:pos x="31" y="4"/>
                </a:cxn>
                <a:cxn ang="0">
                  <a:pos x="60" y="33"/>
                </a:cxn>
                <a:cxn ang="0">
                  <a:pos x="61" y="36"/>
                </a:cxn>
                <a:cxn ang="0">
                  <a:pos x="60" y="40"/>
                </a:cxn>
                <a:cxn ang="0">
                  <a:pos x="13" y="8"/>
                </a:cxn>
                <a:cxn ang="0">
                  <a:pos x="8" y="13"/>
                </a:cxn>
                <a:cxn ang="0">
                  <a:pos x="13" y="18"/>
                </a:cxn>
                <a:cxn ang="0">
                  <a:pos x="18" y="13"/>
                </a:cxn>
                <a:cxn ang="0">
                  <a:pos x="13" y="8"/>
                </a:cxn>
              </a:cxnLst>
              <a:rect l="0" t="0" r="r" b="b"/>
              <a:pathLst>
                <a:path w="61" h="61">
                  <a:moveTo>
                    <a:pt x="60" y="40"/>
                  </a:moveTo>
                  <a:cubicBezTo>
                    <a:pt x="40" y="60"/>
                    <a:pt x="40" y="60"/>
                    <a:pt x="40" y="60"/>
                  </a:cubicBezTo>
                  <a:cubicBezTo>
                    <a:pt x="39" y="61"/>
                    <a:pt x="38" y="61"/>
                    <a:pt x="36" y="61"/>
                  </a:cubicBezTo>
                  <a:cubicBezTo>
                    <a:pt x="35" y="61"/>
                    <a:pt x="34" y="61"/>
                    <a:pt x="33" y="60"/>
                  </a:cubicBezTo>
                  <a:cubicBezTo>
                    <a:pt x="4" y="31"/>
                    <a:pt x="4" y="31"/>
                    <a:pt x="4" y="31"/>
                  </a:cubicBezTo>
                  <a:cubicBezTo>
                    <a:pt x="2" y="29"/>
                    <a:pt x="0" y="25"/>
                    <a:pt x="0" y="22"/>
                  </a:cubicBezTo>
                  <a:cubicBezTo>
                    <a:pt x="0" y="6"/>
                    <a:pt x="0" y="6"/>
                    <a:pt x="0" y="6"/>
                  </a:cubicBezTo>
                  <a:cubicBezTo>
                    <a:pt x="0" y="3"/>
                    <a:pt x="3" y="0"/>
                    <a:pt x="6" y="0"/>
                  </a:cubicBezTo>
                  <a:cubicBezTo>
                    <a:pt x="22" y="0"/>
                    <a:pt x="22" y="0"/>
                    <a:pt x="22" y="0"/>
                  </a:cubicBezTo>
                  <a:cubicBezTo>
                    <a:pt x="25" y="0"/>
                    <a:pt x="29" y="2"/>
                    <a:pt x="31" y="4"/>
                  </a:cubicBezTo>
                  <a:cubicBezTo>
                    <a:pt x="60" y="33"/>
                    <a:pt x="60" y="33"/>
                    <a:pt x="60" y="33"/>
                  </a:cubicBezTo>
                  <a:cubicBezTo>
                    <a:pt x="61" y="34"/>
                    <a:pt x="61" y="35"/>
                    <a:pt x="61" y="36"/>
                  </a:cubicBezTo>
                  <a:cubicBezTo>
                    <a:pt x="61" y="38"/>
                    <a:pt x="61" y="39"/>
                    <a:pt x="60" y="40"/>
                  </a:cubicBezTo>
                  <a:close/>
                  <a:moveTo>
                    <a:pt x="13" y="8"/>
                  </a:moveTo>
                  <a:cubicBezTo>
                    <a:pt x="10" y="8"/>
                    <a:pt x="8" y="10"/>
                    <a:pt x="8" y="13"/>
                  </a:cubicBezTo>
                  <a:cubicBezTo>
                    <a:pt x="8" y="16"/>
                    <a:pt x="10" y="18"/>
                    <a:pt x="13" y="18"/>
                  </a:cubicBezTo>
                  <a:cubicBezTo>
                    <a:pt x="16" y="18"/>
                    <a:pt x="18" y="16"/>
                    <a:pt x="18" y="13"/>
                  </a:cubicBezTo>
                  <a:cubicBezTo>
                    <a:pt x="18" y="10"/>
                    <a:pt x="16" y="8"/>
                    <a:pt x="13" y="8"/>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latin typeface="inpin heiti" charset="-122"/>
              </a:endParaRPr>
            </a:p>
          </p:txBody>
        </p:sp>
      </p:grpSp>
      <p:grpSp>
        <p:nvGrpSpPr>
          <p:cNvPr id="29" name="Group 96">
            <a:extLst>
              <a:ext uri="{FF2B5EF4-FFF2-40B4-BE49-F238E27FC236}">
                <a16:creationId xmlns:a16="http://schemas.microsoft.com/office/drawing/2014/main" id="{76E3245C-4555-426D-837F-384829D25764}"/>
              </a:ext>
            </a:extLst>
          </p:cNvPr>
          <p:cNvGrpSpPr/>
          <p:nvPr/>
        </p:nvGrpSpPr>
        <p:grpSpPr>
          <a:xfrm>
            <a:off x="1407211" y="4046446"/>
            <a:ext cx="657827" cy="638993"/>
            <a:chOff x="5205677" y="3279988"/>
            <a:chExt cx="493370" cy="479245"/>
          </a:xfrm>
        </p:grpSpPr>
        <p:sp>
          <p:nvSpPr>
            <p:cNvPr id="30" name="Rounded Rectangle 98">
              <a:extLst>
                <a:ext uri="{FF2B5EF4-FFF2-40B4-BE49-F238E27FC236}">
                  <a16:creationId xmlns:a16="http://schemas.microsoft.com/office/drawing/2014/main" id="{79E07902-BEAC-4CDA-B885-6C6380320F5B}"/>
                </a:ext>
              </a:extLst>
            </p:cNvPr>
            <p:cNvSpPr/>
            <p:nvPr/>
          </p:nvSpPr>
          <p:spPr>
            <a:xfrm>
              <a:off x="5205677" y="3279988"/>
              <a:ext cx="493370" cy="479245"/>
            </a:xfrm>
            <a:prstGeom prst="roundRect">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bIns="121920" rtlCol="0" anchor="ctr"/>
            <a:lstStyle/>
            <a:p>
              <a:pPr algn="ctr"/>
              <a:endParaRPr lang="en-US" sz="2400" dirty="0">
                <a:solidFill>
                  <a:schemeClr val="bg1"/>
                </a:solidFill>
                <a:latin typeface="inpin heiti" charset="-122"/>
              </a:endParaRPr>
            </a:p>
          </p:txBody>
        </p:sp>
        <p:sp>
          <p:nvSpPr>
            <p:cNvPr id="31" name="Freeform 171">
              <a:extLst>
                <a:ext uri="{FF2B5EF4-FFF2-40B4-BE49-F238E27FC236}">
                  <a16:creationId xmlns:a16="http://schemas.microsoft.com/office/drawing/2014/main" id="{148C383E-AC5C-41E5-B638-157A099F9AE4}"/>
                </a:ext>
              </a:extLst>
            </p:cNvPr>
            <p:cNvSpPr>
              <a:spLocks noEditPoints="1"/>
            </p:cNvSpPr>
            <p:nvPr/>
          </p:nvSpPr>
          <p:spPr bwMode="auto">
            <a:xfrm>
              <a:off x="5300142" y="3369769"/>
              <a:ext cx="304440" cy="299683"/>
            </a:xfrm>
            <a:custGeom>
              <a:avLst/>
              <a:gdLst/>
              <a:ahLst/>
              <a:cxnLst>
                <a:cxn ang="0">
                  <a:pos x="30" y="58"/>
                </a:cxn>
                <a:cxn ang="0">
                  <a:pos x="0" y="29"/>
                </a:cxn>
                <a:cxn ang="0">
                  <a:pos x="30" y="0"/>
                </a:cxn>
                <a:cxn ang="0">
                  <a:pos x="59" y="29"/>
                </a:cxn>
                <a:cxn ang="0">
                  <a:pos x="30" y="58"/>
                </a:cxn>
                <a:cxn ang="0">
                  <a:pos x="30" y="8"/>
                </a:cxn>
                <a:cxn ang="0">
                  <a:pos x="9" y="29"/>
                </a:cxn>
                <a:cxn ang="0">
                  <a:pos x="30" y="49"/>
                </a:cxn>
                <a:cxn ang="0">
                  <a:pos x="50" y="29"/>
                </a:cxn>
                <a:cxn ang="0">
                  <a:pos x="30" y="8"/>
                </a:cxn>
                <a:cxn ang="0">
                  <a:pos x="34" y="32"/>
                </a:cxn>
                <a:cxn ang="0">
                  <a:pos x="33" y="34"/>
                </a:cxn>
                <a:cxn ang="0">
                  <a:pos x="21" y="34"/>
                </a:cxn>
                <a:cxn ang="0">
                  <a:pos x="20" y="32"/>
                </a:cxn>
                <a:cxn ang="0">
                  <a:pos x="20" y="30"/>
                </a:cxn>
                <a:cxn ang="0">
                  <a:pos x="21" y="29"/>
                </a:cxn>
                <a:cxn ang="0">
                  <a:pos x="30" y="29"/>
                </a:cxn>
                <a:cxn ang="0">
                  <a:pos x="30" y="15"/>
                </a:cxn>
                <a:cxn ang="0">
                  <a:pos x="31" y="14"/>
                </a:cxn>
                <a:cxn ang="0">
                  <a:pos x="33" y="14"/>
                </a:cxn>
                <a:cxn ang="0">
                  <a:pos x="34" y="15"/>
                </a:cxn>
                <a:cxn ang="0">
                  <a:pos x="34" y="32"/>
                </a:cxn>
              </a:cxnLst>
              <a:rect l="0" t="0" r="r" b="b"/>
              <a:pathLst>
                <a:path w="59" h="58">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30" y="8"/>
                  </a:moveTo>
                  <a:cubicBezTo>
                    <a:pt x="18" y="8"/>
                    <a:pt x="9" y="17"/>
                    <a:pt x="9" y="29"/>
                  </a:cubicBezTo>
                  <a:cubicBezTo>
                    <a:pt x="9" y="40"/>
                    <a:pt x="18" y="49"/>
                    <a:pt x="30" y="49"/>
                  </a:cubicBezTo>
                  <a:cubicBezTo>
                    <a:pt x="41" y="49"/>
                    <a:pt x="50" y="40"/>
                    <a:pt x="50" y="29"/>
                  </a:cubicBezTo>
                  <a:cubicBezTo>
                    <a:pt x="50" y="17"/>
                    <a:pt x="41" y="8"/>
                    <a:pt x="30" y="8"/>
                  </a:cubicBezTo>
                  <a:close/>
                  <a:moveTo>
                    <a:pt x="34" y="32"/>
                  </a:moveTo>
                  <a:cubicBezTo>
                    <a:pt x="34" y="33"/>
                    <a:pt x="34" y="34"/>
                    <a:pt x="33" y="34"/>
                  </a:cubicBezTo>
                  <a:cubicBezTo>
                    <a:pt x="21" y="34"/>
                    <a:pt x="21" y="34"/>
                    <a:pt x="21" y="34"/>
                  </a:cubicBezTo>
                  <a:cubicBezTo>
                    <a:pt x="20" y="34"/>
                    <a:pt x="20" y="33"/>
                    <a:pt x="20" y="32"/>
                  </a:cubicBezTo>
                  <a:cubicBezTo>
                    <a:pt x="20" y="30"/>
                    <a:pt x="20" y="30"/>
                    <a:pt x="20" y="30"/>
                  </a:cubicBezTo>
                  <a:cubicBezTo>
                    <a:pt x="20" y="29"/>
                    <a:pt x="20" y="29"/>
                    <a:pt x="21" y="29"/>
                  </a:cubicBezTo>
                  <a:cubicBezTo>
                    <a:pt x="30" y="29"/>
                    <a:pt x="30" y="29"/>
                    <a:pt x="30" y="29"/>
                  </a:cubicBezTo>
                  <a:cubicBezTo>
                    <a:pt x="30" y="15"/>
                    <a:pt x="30" y="15"/>
                    <a:pt x="30" y="15"/>
                  </a:cubicBezTo>
                  <a:cubicBezTo>
                    <a:pt x="30" y="15"/>
                    <a:pt x="30" y="14"/>
                    <a:pt x="31" y="14"/>
                  </a:cubicBezTo>
                  <a:cubicBezTo>
                    <a:pt x="33" y="14"/>
                    <a:pt x="33" y="14"/>
                    <a:pt x="33" y="14"/>
                  </a:cubicBezTo>
                  <a:cubicBezTo>
                    <a:pt x="34" y="14"/>
                    <a:pt x="34" y="15"/>
                    <a:pt x="34" y="15"/>
                  </a:cubicBezTo>
                  <a:lnTo>
                    <a:pt x="34" y="32"/>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latin typeface="inpin heiti" charset="-122"/>
              </a:endParaRPr>
            </a:p>
          </p:txBody>
        </p:sp>
      </p:grpSp>
      <p:grpSp>
        <p:nvGrpSpPr>
          <p:cNvPr id="32" name="Group 105">
            <a:extLst>
              <a:ext uri="{FF2B5EF4-FFF2-40B4-BE49-F238E27FC236}">
                <a16:creationId xmlns:a16="http://schemas.microsoft.com/office/drawing/2014/main" id="{2EC19ECF-E272-4D7C-9DDD-EB693B714843}"/>
              </a:ext>
            </a:extLst>
          </p:cNvPr>
          <p:cNvGrpSpPr/>
          <p:nvPr/>
        </p:nvGrpSpPr>
        <p:grpSpPr>
          <a:xfrm>
            <a:off x="1407211" y="4993789"/>
            <a:ext cx="657827" cy="638993"/>
            <a:chOff x="5205677" y="3936708"/>
            <a:chExt cx="493370" cy="479245"/>
          </a:xfrm>
        </p:grpSpPr>
        <p:sp>
          <p:nvSpPr>
            <p:cNvPr id="33" name="Rounded Rectangle 115">
              <a:extLst>
                <a:ext uri="{FF2B5EF4-FFF2-40B4-BE49-F238E27FC236}">
                  <a16:creationId xmlns:a16="http://schemas.microsoft.com/office/drawing/2014/main" id="{685B84A9-D575-45FE-8635-07C6C626B02A}"/>
                </a:ext>
              </a:extLst>
            </p:cNvPr>
            <p:cNvSpPr/>
            <p:nvPr/>
          </p:nvSpPr>
          <p:spPr>
            <a:xfrm>
              <a:off x="5205677" y="3936708"/>
              <a:ext cx="493370" cy="479245"/>
            </a:xfrm>
            <a:prstGeom prst="roundRect">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latin typeface="inpin heiti" charset="-122"/>
              </a:endParaRPr>
            </a:p>
          </p:txBody>
        </p:sp>
        <p:sp>
          <p:nvSpPr>
            <p:cNvPr id="34" name="Freeform 135">
              <a:extLst>
                <a:ext uri="{FF2B5EF4-FFF2-40B4-BE49-F238E27FC236}">
                  <a16:creationId xmlns:a16="http://schemas.microsoft.com/office/drawing/2014/main" id="{2459DA1B-EAF9-4026-B13C-ABDBC935F2FD}"/>
                </a:ext>
              </a:extLst>
            </p:cNvPr>
            <p:cNvSpPr>
              <a:spLocks noEditPoints="1"/>
            </p:cNvSpPr>
            <p:nvPr/>
          </p:nvSpPr>
          <p:spPr bwMode="auto">
            <a:xfrm>
              <a:off x="5326950" y="4058855"/>
              <a:ext cx="250825" cy="234950"/>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latin typeface="inpin heiti" charset="-122"/>
              </a:endParaRPr>
            </a:p>
          </p:txBody>
        </p:sp>
      </p:grpSp>
      <p:sp>
        <p:nvSpPr>
          <p:cNvPr id="35" name="文本框 34">
            <a:extLst>
              <a:ext uri="{FF2B5EF4-FFF2-40B4-BE49-F238E27FC236}">
                <a16:creationId xmlns:a16="http://schemas.microsoft.com/office/drawing/2014/main" id="{DDFC8F3D-F6A2-4EB3-B844-718BC9EFCEF7}"/>
              </a:ext>
            </a:extLst>
          </p:cNvPr>
          <p:cNvSpPr txBox="1"/>
          <p:nvPr/>
        </p:nvSpPr>
        <p:spPr>
          <a:xfrm>
            <a:off x="2362271" y="2472442"/>
            <a:ext cx="3699341"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a:t>
            </a:r>
            <a:endPar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36" name="文本框 35">
            <a:extLst>
              <a:ext uri="{FF2B5EF4-FFF2-40B4-BE49-F238E27FC236}">
                <a16:creationId xmlns:a16="http://schemas.microsoft.com/office/drawing/2014/main" id="{A0CADE2E-101A-44A0-AB90-131353F60FF3}"/>
              </a:ext>
            </a:extLst>
          </p:cNvPr>
          <p:cNvSpPr txBox="1"/>
          <p:nvPr/>
        </p:nvSpPr>
        <p:spPr>
          <a:xfrm>
            <a:off x="2329886" y="2055247"/>
            <a:ext cx="3699341"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37" name="文本框 36">
            <a:extLst>
              <a:ext uri="{FF2B5EF4-FFF2-40B4-BE49-F238E27FC236}">
                <a16:creationId xmlns:a16="http://schemas.microsoft.com/office/drawing/2014/main" id="{EFB9B6A9-1237-455A-ADD2-B8946C96192D}"/>
              </a:ext>
            </a:extLst>
          </p:cNvPr>
          <p:cNvSpPr txBox="1"/>
          <p:nvPr/>
        </p:nvSpPr>
        <p:spPr>
          <a:xfrm>
            <a:off x="2394656" y="3440015"/>
            <a:ext cx="3699341"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a:t>
            </a:r>
            <a:endPar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38" name="文本框 37">
            <a:extLst>
              <a:ext uri="{FF2B5EF4-FFF2-40B4-BE49-F238E27FC236}">
                <a16:creationId xmlns:a16="http://schemas.microsoft.com/office/drawing/2014/main" id="{6B33B1C4-2201-4C5F-883A-B7F7832B7EE6}"/>
              </a:ext>
            </a:extLst>
          </p:cNvPr>
          <p:cNvSpPr txBox="1"/>
          <p:nvPr/>
        </p:nvSpPr>
        <p:spPr>
          <a:xfrm>
            <a:off x="2362271" y="3022820"/>
            <a:ext cx="3699341"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39" name="文本框 38">
            <a:extLst>
              <a:ext uri="{FF2B5EF4-FFF2-40B4-BE49-F238E27FC236}">
                <a16:creationId xmlns:a16="http://schemas.microsoft.com/office/drawing/2014/main" id="{5A4AD67E-A2AA-417E-A16A-56524586BCD0}"/>
              </a:ext>
            </a:extLst>
          </p:cNvPr>
          <p:cNvSpPr txBox="1"/>
          <p:nvPr/>
        </p:nvSpPr>
        <p:spPr>
          <a:xfrm>
            <a:off x="2427041" y="4406298"/>
            <a:ext cx="3699341"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a:t>
            </a:r>
            <a:endPar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40" name="文本框 39">
            <a:extLst>
              <a:ext uri="{FF2B5EF4-FFF2-40B4-BE49-F238E27FC236}">
                <a16:creationId xmlns:a16="http://schemas.microsoft.com/office/drawing/2014/main" id="{93C52F48-3B95-4B18-808C-1003FA785F0D}"/>
              </a:ext>
            </a:extLst>
          </p:cNvPr>
          <p:cNvSpPr txBox="1"/>
          <p:nvPr/>
        </p:nvSpPr>
        <p:spPr>
          <a:xfrm>
            <a:off x="2394656" y="3989103"/>
            <a:ext cx="3699341"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41" name="文本框 40">
            <a:extLst>
              <a:ext uri="{FF2B5EF4-FFF2-40B4-BE49-F238E27FC236}">
                <a16:creationId xmlns:a16="http://schemas.microsoft.com/office/drawing/2014/main" id="{955D6182-57E2-4FE7-8BA3-D4FD1B978D1E}"/>
              </a:ext>
            </a:extLst>
          </p:cNvPr>
          <p:cNvSpPr txBox="1"/>
          <p:nvPr/>
        </p:nvSpPr>
        <p:spPr>
          <a:xfrm>
            <a:off x="2459426" y="5343659"/>
            <a:ext cx="3699341"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a:t>
            </a:r>
            <a:endPar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42" name="文本框 41">
            <a:extLst>
              <a:ext uri="{FF2B5EF4-FFF2-40B4-BE49-F238E27FC236}">
                <a16:creationId xmlns:a16="http://schemas.microsoft.com/office/drawing/2014/main" id="{6E62623A-36F7-4AA9-A847-FF908EC65CFB}"/>
              </a:ext>
            </a:extLst>
          </p:cNvPr>
          <p:cNvSpPr txBox="1"/>
          <p:nvPr/>
        </p:nvSpPr>
        <p:spPr>
          <a:xfrm>
            <a:off x="2427041" y="4926464"/>
            <a:ext cx="3699341"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44" name="文本框 43">
            <a:extLst>
              <a:ext uri="{FF2B5EF4-FFF2-40B4-BE49-F238E27FC236}">
                <a16:creationId xmlns:a16="http://schemas.microsoft.com/office/drawing/2014/main" id="{C4C45D70-7EA9-44CB-B571-25BC54EA4CBA}"/>
              </a:ext>
            </a:extLst>
          </p:cNvPr>
          <p:cNvSpPr txBox="1"/>
          <p:nvPr/>
        </p:nvSpPr>
        <p:spPr>
          <a:xfrm>
            <a:off x="8649595" y="4219290"/>
            <a:ext cx="3115709" cy="1351011"/>
          </a:xfrm>
          <a:prstGeom prst="rect">
            <a:avLst/>
          </a:prstGeom>
          <a:noFill/>
        </p:spPr>
        <p:txBody>
          <a:bodyPr wrap="square" rtlCol="0">
            <a:spAutoFit/>
          </a:bodyPr>
          <a:lstStyle/>
          <a:p>
            <a:pPr algn="ctr">
              <a:lnSpc>
                <a:spcPct val="150000"/>
              </a:lnSpc>
            </a:pPr>
            <a:r>
              <a:rPr lang="en-US" altLang="zh-CN" sz="1400" dirty="0">
                <a:solidFill>
                  <a:schemeClr val="tx1">
                    <a:lumMod val="85000"/>
                    <a:lumOff val="15000"/>
                  </a:schemeClr>
                </a:solidFill>
                <a:latin typeface="字魂58号-创中黑" panose="00000500000000000000" pitchFamily="2" charset="-122"/>
                <a:ea typeface="字魂58号-创中黑" panose="00000500000000000000" pitchFamily="2" charset="-122"/>
              </a:rPr>
              <a:t> Life isn't about waiting for the storm to pass. it's about learning to dance.  Life isn't about waiting for the storm to pass. it's about learning to dance</a:t>
            </a:r>
            <a:endParaRPr lang="zh-CN" alt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Tree>
    <p:extLst>
      <p:ext uri="{BB962C8B-B14F-4D97-AF65-F5344CB8AC3E}">
        <p14:creationId xmlns:p14="http://schemas.microsoft.com/office/powerpoint/2010/main" val="1441260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childTnLst>
                          </p:cTn>
                        </p:par>
                        <p:par>
                          <p:cTn id="8" fill="hold">
                            <p:stCondLst>
                              <p:cond delay="500"/>
                            </p:stCondLst>
                            <p:childTnLst>
                              <p:par>
                                <p:cTn id="9" presetID="53"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p:cTn id="11" dur="500" fill="hold"/>
                                        <p:tgtEl>
                                          <p:spTgt spid="23"/>
                                        </p:tgtEl>
                                        <p:attrNameLst>
                                          <p:attrName>ppt_w</p:attrName>
                                        </p:attrNameLst>
                                      </p:cBhvr>
                                      <p:tavLst>
                                        <p:tav tm="0">
                                          <p:val>
                                            <p:fltVal val="0"/>
                                          </p:val>
                                        </p:tav>
                                        <p:tav tm="100000">
                                          <p:val>
                                            <p:strVal val="#ppt_w"/>
                                          </p:val>
                                        </p:tav>
                                      </p:tavLst>
                                    </p:anim>
                                    <p:anim calcmode="lin" valueType="num">
                                      <p:cBhvr>
                                        <p:cTn id="12" dur="500" fill="hold"/>
                                        <p:tgtEl>
                                          <p:spTgt spid="23"/>
                                        </p:tgtEl>
                                        <p:attrNameLst>
                                          <p:attrName>ppt_h</p:attrName>
                                        </p:attrNameLst>
                                      </p:cBhvr>
                                      <p:tavLst>
                                        <p:tav tm="0">
                                          <p:val>
                                            <p:fltVal val="0"/>
                                          </p:val>
                                        </p:tav>
                                        <p:tav tm="100000">
                                          <p:val>
                                            <p:strVal val="#ppt_h"/>
                                          </p:val>
                                        </p:tav>
                                      </p:tavLst>
                                    </p:anim>
                                    <p:animEffect transition="in" filter="fade">
                                      <p:cBhvr>
                                        <p:cTn id="13" dur="500"/>
                                        <p:tgtEl>
                                          <p:spTgt spid="23"/>
                                        </p:tgtEl>
                                      </p:cBhvr>
                                    </p:animEffect>
                                  </p:childTnLst>
                                </p:cTn>
                              </p:par>
                            </p:childTnLst>
                          </p:cTn>
                        </p:par>
                        <p:par>
                          <p:cTn id="14" fill="hold">
                            <p:stCondLst>
                              <p:cond delay="1000"/>
                            </p:stCondLst>
                            <p:childTnLst>
                              <p:par>
                                <p:cTn id="15" presetID="53" presetClass="entr" presetSubtype="0" fill="hold" nodeType="after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p:cTn id="17" dur="500" fill="hold"/>
                                        <p:tgtEl>
                                          <p:spTgt spid="26"/>
                                        </p:tgtEl>
                                        <p:attrNameLst>
                                          <p:attrName>ppt_w</p:attrName>
                                        </p:attrNameLst>
                                      </p:cBhvr>
                                      <p:tavLst>
                                        <p:tav tm="0">
                                          <p:val>
                                            <p:fltVal val="0"/>
                                          </p:val>
                                        </p:tav>
                                        <p:tav tm="100000">
                                          <p:val>
                                            <p:strVal val="#ppt_w"/>
                                          </p:val>
                                        </p:tav>
                                      </p:tavLst>
                                    </p:anim>
                                    <p:anim calcmode="lin" valueType="num">
                                      <p:cBhvr>
                                        <p:cTn id="18" dur="500" fill="hold"/>
                                        <p:tgtEl>
                                          <p:spTgt spid="26"/>
                                        </p:tgtEl>
                                        <p:attrNameLst>
                                          <p:attrName>ppt_h</p:attrName>
                                        </p:attrNameLst>
                                      </p:cBhvr>
                                      <p:tavLst>
                                        <p:tav tm="0">
                                          <p:val>
                                            <p:fltVal val="0"/>
                                          </p:val>
                                        </p:tav>
                                        <p:tav tm="100000">
                                          <p:val>
                                            <p:strVal val="#ppt_h"/>
                                          </p:val>
                                        </p:tav>
                                      </p:tavLst>
                                    </p:anim>
                                    <p:animEffect transition="in" filter="fade">
                                      <p:cBhvr>
                                        <p:cTn id="19" dur="500"/>
                                        <p:tgtEl>
                                          <p:spTgt spid="26"/>
                                        </p:tgtEl>
                                      </p:cBhvr>
                                    </p:animEffect>
                                  </p:childTnLst>
                                </p:cTn>
                              </p:par>
                            </p:childTnLst>
                          </p:cTn>
                        </p:par>
                        <p:par>
                          <p:cTn id="20" fill="hold">
                            <p:stCondLst>
                              <p:cond delay="1500"/>
                            </p:stCondLst>
                            <p:childTnLst>
                              <p:par>
                                <p:cTn id="21" presetID="53" presetClass="entr" presetSubtype="0"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fill="hold"/>
                                        <p:tgtEl>
                                          <p:spTgt spid="29"/>
                                        </p:tgtEl>
                                        <p:attrNameLst>
                                          <p:attrName>ppt_w</p:attrName>
                                        </p:attrNameLst>
                                      </p:cBhvr>
                                      <p:tavLst>
                                        <p:tav tm="0">
                                          <p:val>
                                            <p:fltVal val="0"/>
                                          </p:val>
                                        </p:tav>
                                        <p:tav tm="100000">
                                          <p:val>
                                            <p:strVal val="#ppt_w"/>
                                          </p:val>
                                        </p:tav>
                                      </p:tavLst>
                                    </p:anim>
                                    <p:anim calcmode="lin" valueType="num">
                                      <p:cBhvr>
                                        <p:cTn id="24" dur="500" fill="hold"/>
                                        <p:tgtEl>
                                          <p:spTgt spid="29"/>
                                        </p:tgtEl>
                                        <p:attrNameLst>
                                          <p:attrName>ppt_h</p:attrName>
                                        </p:attrNameLst>
                                      </p:cBhvr>
                                      <p:tavLst>
                                        <p:tav tm="0">
                                          <p:val>
                                            <p:fltVal val="0"/>
                                          </p:val>
                                        </p:tav>
                                        <p:tav tm="100000">
                                          <p:val>
                                            <p:strVal val="#ppt_h"/>
                                          </p:val>
                                        </p:tav>
                                      </p:tavLst>
                                    </p:anim>
                                    <p:animEffect transition="in" filter="fade">
                                      <p:cBhvr>
                                        <p:cTn id="25" dur="500"/>
                                        <p:tgtEl>
                                          <p:spTgt spid="29"/>
                                        </p:tgtEl>
                                      </p:cBhvr>
                                    </p:animEffect>
                                  </p:childTnLst>
                                </p:cTn>
                              </p:par>
                            </p:childTnLst>
                          </p:cTn>
                        </p:par>
                        <p:par>
                          <p:cTn id="26" fill="hold">
                            <p:stCondLst>
                              <p:cond delay="2000"/>
                            </p:stCondLst>
                            <p:childTnLst>
                              <p:par>
                                <p:cTn id="27" presetID="53" presetClass="entr" presetSubtype="0" fill="hold" nodeType="afterEffect">
                                  <p:stCondLst>
                                    <p:cond delay="0"/>
                                  </p:stCondLst>
                                  <p:childTnLst>
                                    <p:set>
                                      <p:cBhvr>
                                        <p:cTn id="28" dur="1" fill="hold">
                                          <p:stCondLst>
                                            <p:cond delay="0"/>
                                          </p:stCondLst>
                                        </p:cTn>
                                        <p:tgtEl>
                                          <p:spTgt spid="32"/>
                                        </p:tgtEl>
                                        <p:attrNameLst>
                                          <p:attrName>style.visibility</p:attrName>
                                        </p:attrNameLst>
                                      </p:cBhvr>
                                      <p:to>
                                        <p:strVal val="visible"/>
                                      </p:to>
                                    </p:set>
                                    <p:anim calcmode="lin" valueType="num">
                                      <p:cBhvr>
                                        <p:cTn id="29" dur="500" fill="hold"/>
                                        <p:tgtEl>
                                          <p:spTgt spid="32"/>
                                        </p:tgtEl>
                                        <p:attrNameLst>
                                          <p:attrName>ppt_w</p:attrName>
                                        </p:attrNameLst>
                                      </p:cBhvr>
                                      <p:tavLst>
                                        <p:tav tm="0">
                                          <p:val>
                                            <p:fltVal val="0"/>
                                          </p:val>
                                        </p:tav>
                                        <p:tav tm="100000">
                                          <p:val>
                                            <p:strVal val="#ppt_w"/>
                                          </p:val>
                                        </p:tav>
                                      </p:tavLst>
                                    </p:anim>
                                    <p:anim calcmode="lin" valueType="num">
                                      <p:cBhvr>
                                        <p:cTn id="30" dur="500" fill="hold"/>
                                        <p:tgtEl>
                                          <p:spTgt spid="32"/>
                                        </p:tgtEl>
                                        <p:attrNameLst>
                                          <p:attrName>ppt_h</p:attrName>
                                        </p:attrNameLst>
                                      </p:cBhvr>
                                      <p:tavLst>
                                        <p:tav tm="0">
                                          <p:val>
                                            <p:fltVal val="0"/>
                                          </p:val>
                                        </p:tav>
                                        <p:tav tm="100000">
                                          <p:val>
                                            <p:strVal val="#ppt_h"/>
                                          </p:val>
                                        </p:tav>
                                      </p:tavLst>
                                    </p:anim>
                                    <p:animEffect transition="in" filter="fade">
                                      <p:cBhvr>
                                        <p:cTn id="31" dur="500"/>
                                        <p:tgtEl>
                                          <p:spTgt spid="32"/>
                                        </p:tgtEl>
                                      </p:cBhvr>
                                    </p:animEffect>
                                  </p:childTnLst>
                                </p:cTn>
                              </p:par>
                            </p:childTnLst>
                          </p:cTn>
                        </p:par>
                        <p:par>
                          <p:cTn id="32" fill="hold">
                            <p:stCondLst>
                              <p:cond delay="2500"/>
                            </p:stCondLst>
                            <p:childTnLst>
                              <p:par>
                                <p:cTn id="33" presetID="12" presetClass="entr" presetSubtype="4"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 calcmode="lin" valueType="num">
                                      <p:cBhvr additive="base">
                                        <p:cTn id="35" dur="500"/>
                                        <p:tgtEl>
                                          <p:spTgt spid="35"/>
                                        </p:tgtEl>
                                        <p:attrNameLst>
                                          <p:attrName>ppt_y</p:attrName>
                                        </p:attrNameLst>
                                      </p:cBhvr>
                                      <p:tavLst>
                                        <p:tav tm="0">
                                          <p:val>
                                            <p:strVal val="#ppt_y+#ppt_h*1.125000"/>
                                          </p:val>
                                        </p:tav>
                                        <p:tav tm="100000">
                                          <p:val>
                                            <p:strVal val="#ppt_y"/>
                                          </p:val>
                                        </p:tav>
                                      </p:tavLst>
                                    </p:anim>
                                    <p:animEffect transition="in" filter="wipe(up)">
                                      <p:cBhvr>
                                        <p:cTn id="36" dur="500"/>
                                        <p:tgtEl>
                                          <p:spTgt spid="35"/>
                                        </p:tgtEl>
                                      </p:cBhvr>
                                    </p:animEffect>
                                  </p:childTnLst>
                                </p:cTn>
                              </p:par>
                            </p:childTnLst>
                          </p:cTn>
                        </p:par>
                        <p:par>
                          <p:cTn id="37" fill="hold">
                            <p:stCondLst>
                              <p:cond delay="3000"/>
                            </p:stCondLst>
                            <p:childTnLst>
                              <p:par>
                                <p:cTn id="38" presetID="12" presetClass="entr" presetSubtype="4" fill="hold" grpId="0" nodeType="afterEffect">
                                  <p:stCondLst>
                                    <p:cond delay="0"/>
                                  </p:stCondLst>
                                  <p:childTnLst>
                                    <p:set>
                                      <p:cBhvr>
                                        <p:cTn id="39" dur="1" fill="hold">
                                          <p:stCondLst>
                                            <p:cond delay="0"/>
                                          </p:stCondLst>
                                        </p:cTn>
                                        <p:tgtEl>
                                          <p:spTgt spid="36"/>
                                        </p:tgtEl>
                                        <p:attrNameLst>
                                          <p:attrName>style.visibility</p:attrName>
                                        </p:attrNameLst>
                                      </p:cBhvr>
                                      <p:to>
                                        <p:strVal val="visible"/>
                                      </p:to>
                                    </p:set>
                                    <p:anim calcmode="lin" valueType="num">
                                      <p:cBhvr additive="base">
                                        <p:cTn id="40" dur="500"/>
                                        <p:tgtEl>
                                          <p:spTgt spid="36"/>
                                        </p:tgtEl>
                                        <p:attrNameLst>
                                          <p:attrName>ppt_y</p:attrName>
                                        </p:attrNameLst>
                                      </p:cBhvr>
                                      <p:tavLst>
                                        <p:tav tm="0">
                                          <p:val>
                                            <p:strVal val="#ppt_y+#ppt_h*1.125000"/>
                                          </p:val>
                                        </p:tav>
                                        <p:tav tm="100000">
                                          <p:val>
                                            <p:strVal val="#ppt_y"/>
                                          </p:val>
                                        </p:tav>
                                      </p:tavLst>
                                    </p:anim>
                                    <p:animEffect transition="in" filter="wipe(up)">
                                      <p:cBhvr>
                                        <p:cTn id="41" dur="500"/>
                                        <p:tgtEl>
                                          <p:spTgt spid="36"/>
                                        </p:tgtEl>
                                      </p:cBhvr>
                                    </p:animEffect>
                                  </p:childTnLst>
                                </p:cTn>
                              </p:par>
                            </p:childTnLst>
                          </p:cTn>
                        </p:par>
                        <p:par>
                          <p:cTn id="42" fill="hold">
                            <p:stCondLst>
                              <p:cond delay="3500"/>
                            </p:stCondLst>
                            <p:childTnLst>
                              <p:par>
                                <p:cTn id="43" presetID="12" presetClass="entr" presetSubtype="4" fill="hold" grpId="0" nodeType="afterEffect">
                                  <p:stCondLst>
                                    <p:cond delay="0"/>
                                  </p:stCondLst>
                                  <p:childTnLst>
                                    <p:set>
                                      <p:cBhvr>
                                        <p:cTn id="44" dur="1" fill="hold">
                                          <p:stCondLst>
                                            <p:cond delay="0"/>
                                          </p:stCondLst>
                                        </p:cTn>
                                        <p:tgtEl>
                                          <p:spTgt spid="37"/>
                                        </p:tgtEl>
                                        <p:attrNameLst>
                                          <p:attrName>style.visibility</p:attrName>
                                        </p:attrNameLst>
                                      </p:cBhvr>
                                      <p:to>
                                        <p:strVal val="visible"/>
                                      </p:to>
                                    </p:set>
                                    <p:anim calcmode="lin" valueType="num">
                                      <p:cBhvr additive="base">
                                        <p:cTn id="45" dur="500"/>
                                        <p:tgtEl>
                                          <p:spTgt spid="37"/>
                                        </p:tgtEl>
                                        <p:attrNameLst>
                                          <p:attrName>ppt_y</p:attrName>
                                        </p:attrNameLst>
                                      </p:cBhvr>
                                      <p:tavLst>
                                        <p:tav tm="0">
                                          <p:val>
                                            <p:strVal val="#ppt_y+#ppt_h*1.125000"/>
                                          </p:val>
                                        </p:tav>
                                        <p:tav tm="100000">
                                          <p:val>
                                            <p:strVal val="#ppt_y"/>
                                          </p:val>
                                        </p:tav>
                                      </p:tavLst>
                                    </p:anim>
                                    <p:animEffect transition="in" filter="wipe(up)">
                                      <p:cBhvr>
                                        <p:cTn id="46" dur="500"/>
                                        <p:tgtEl>
                                          <p:spTgt spid="37"/>
                                        </p:tgtEl>
                                      </p:cBhvr>
                                    </p:animEffect>
                                  </p:childTnLst>
                                </p:cTn>
                              </p:par>
                            </p:childTnLst>
                          </p:cTn>
                        </p:par>
                        <p:par>
                          <p:cTn id="47" fill="hold">
                            <p:stCondLst>
                              <p:cond delay="4000"/>
                            </p:stCondLst>
                            <p:childTnLst>
                              <p:par>
                                <p:cTn id="48" presetID="12" presetClass="entr" presetSubtype="4" fill="hold" grpId="0" nodeType="afterEffect">
                                  <p:stCondLst>
                                    <p:cond delay="0"/>
                                  </p:stCondLst>
                                  <p:childTnLst>
                                    <p:set>
                                      <p:cBhvr>
                                        <p:cTn id="49" dur="1" fill="hold">
                                          <p:stCondLst>
                                            <p:cond delay="0"/>
                                          </p:stCondLst>
                                        </p:cTn>
                                        <p:tgtEl>
                                          <p:spTgt spid="38"/>
                                        </p:tgtEl>
                                        <p:attrNameLst>
                                          <p:attrName>style.visibility</p:attrName>
                                        </p:attrNameLst>
                                      </p:cBhvr>
                                      <p:to>
                                        <p:strVal val="visible"/>
                                      </p:to>
                                    </p:set>
                                    <p:anim calcmode="lin" valueType="num">
                                      <p:cBhvr additive="base">
                                        <p:cTn id="50" dur="500"/>
                                        <p:tgtEl>
                                          <p:spTgt spid="38"/>
                                        </p:tgtEl>
                                        <p:attrNameLst>
                                          <p:attrName>ppt_y</p:attrName>
                                        </p:attrNameLst>
                                      </p:cBhvr>
                                      <p:tavLst>
                                        <p:tav tm="0">
                                          <p:val>
                                            <p:strVal val="#ppt_y+#ppt_h*1.125000"/>
                                          </p:val>
                                        </p:tav>
                                        <p:tav tm="100000">
                                          <p:val>
                                            <p:strVal val="#ppt_y"/>
                                          </p:val>
                                        </p:tav>
                                      </p:tavLst>
                                    </p:anim>
                                    <p:animEffect transition="in" filter="wipe(up)">
                                      <p:cBhvr>
                                        <p:cTn id="51" dur="500"/>
                                        <p:tgtEl>
                                          <p:spTgt spid="38"/>
                                        </p:tgtEl>
                                      </p:cBhvr>
                                    </p:animEffect>
                                  </p:childTnLst>
                                </p:cTn>
                              </p:par>
                            </p:childTnLst>
                          </p:cTn>
                        </p:par>
                        <p:par>
                          <p:cTn id="52" fill="hold">
                            <p:stCondLst>
                              <p:cond delay="4500"/>
                            </p:stCondLst>
                            <p:childTnLst>
                              <p:par>
                                <p:cTn id="53" presetID="12" presetClass="entr" presetSubtype="4" fill="hold" grpId="0" nodeType="afterEffect">
                                  <p:stCondLst>
                                    <p:cond delay="0"/>
                                  </p:stCondLst>
                                  <p:childTnLst>
                                    <p:set>
                                      <p:cBhvr>
                                        <p:cTn id="54" dur="1" fill="hold">
                                          <p:stCondLst>
                                            <p:cond delay="0"/>
                                          </p:stCondLst>
                                        </p:cTn>
                                        <p:tgtEl>
                                          <p:spTgt spid="39"/>
                                        </p:tgtEl>
                                        <p:attrNameLst>
                                          <p:attrName>style.visibility</p:attrName>
                                        </p:attrNameLst>
                                      </p:cBhvr>
                                      <p:to>
                                        <p:strVal val="visible"/>
                                      </p:to>
                                    </p:set>
                                    <p:anim calcmode="lin" valueType="num">
                                      <p:cBhvr additive="base">
                                        <p:cTn id="55" dur="500"/>
                                        <p:tgtEl>
                                          <p:spTgt spid="39"/>
                                        </p:tgtEl>
                                        <p:attrNameLst>
                                          <p:attrName>ppt_y</p:attrName>
                                        </p:attrNameLst>
                                      </p:cBhvr>
                                      <p:tavLst>
                                        <p:tav tm="0">
                                          <p:val>
                                            <p:strVal val="#ppt_y+#ppt_h*1.125000"/>
                                          </p:val>
                                        </p:tav>
                                        <p:tav tm="100000">
                                          <p:val>
                                            <p:strVal val="#ppt_y"/>
                                          </p:val>
                                        </p:tav>
                                      </p:tavLst>
                                    </p:anim>
                                    <p:animEffect transition="in" filter="wipe(up)">
                                      <p:cBhvr>
                                        <p:cTn id="56" dur="500"/>
                                        <p:tgtEl>
                                          <p:spTgt spid="39"/>
                                        </p:tgtEl>
                                      </p:cBhvr>
                                    </p:animEffect>
                                  </p:childTnLst>
                                </p:cTn>
                              </p:par>
                            </p:childTnLst>
                          </p:cTn>
                        </p:par>
                        <p:par>
                          <p:cTn id="57" fill="hold">
                            <p:stCondLst>
                              <p:cond delay="5000"/>
                            </p:stCondLst>
                            <p:childTnLst>
                              <p:par>
                                <p:cTn id="58" presetID="12" presetClass="entr" presetSubtype="4" fill="hold" grpId="0" nodeType="afterEffect">
                                  <p:stCondLst>
                                    <p:cond delay="0"/>
                                  </p:stCondLst>
                                  <p:childTnLst>
                                    <p:set>
                                      <p:cBhvr>
                                        <p:cTn id="59" dur="1" fill="hold">
                                          <p:stCondLst>
                                            <p:cond delay="0"/>
                                          </p:stCondLst>
                                        </p:cTn>
                                        <p:tgtEl>
                                          <p:spTgt spid="40"/>
                                        </p:tgtEl>
                                        <p:attrNameLst>
                                          <p:attrName>style.visibility</p:attrName>
                                        </p:attrNameLst>
                                      </p:cBhvr>
                                      <p:to>
                                        <p:strVal val="visible"/>
                                      </p:to>
                                    </p:set>
                                    <p:anim calcmode="lin" valueType="num">
                                      <p:cBhvr additive="base">
                                        <p:cTn id="60" dur="500"/>
                                        <p:tgtEl>
                                          <p:spTgt spid="40"/>
                                        </p:tgtEl>
                                        <p:attrNameLst>
                                          <p:attrName>ppt_y</p:attrName>
                                        </p:attrNameLst>
                                      </p:cBhvr>
                                      <p:tavLst>
                                        <p:tav tm="0">
                                          <p:val>
                                            <p:strVal val="#ppt_y+#ppt_h*1.125000"/>
                                          </p:val>
                                        </p:tav>
                                        <p:tav tm="100000">
                                          <p:val>
                                            <p:strVal val="#ppt_y"/>
                                          </p:val>
                                        </p:tav>
                                      </p:tavLst>
                                    </p:anim>
                                    <p:animEffect transition="in" filter="wipe(up)">
                                      <p:cBhvr>
                                        <p:cTn id="61" dur="500"/>
                                        <p:tgtEl>
                                          <p:spTgt spid="40"/>
                                        </p:tgtEl>
                                      </p:cBhvr>
                                    </p:animEffect>
                                  </p:childTnLst>
                                </p:cTn>
                              </p:par>
                            </p:childTnLst>
                          </p:cTn>
                        </p:par>
                        <p:par>
                          <p:cTn id="62" fill="hold">
                            <p:stCondLst>
                              <p:cond delay="5500"/>
                            </p:stCondLst>
                            <p:childTnLst>
                              <p:par>
                                <p:cTn id="63" presetID="12" presetClass="entr" presetSubtype="4" fill="hold" grpId="0" nodeType="afterEffect">
                                  <p:stCondLst>
                                    <p:cond delay="0"/>
                                  </p:stCondLst>
                                  <p:childTnLst>
                                    <p:set>
                                      <p:cBhvr>
                                        <p:cTn id="64" dur="1" fill="hold">
                                          <p:stCondLst>
                                            <p:cond delay="0"/>
                                          </p:stCondLst>
                                        </p:cTn>
                                        <p:tgtEl>
                                          <p:spTgt spid="41"/>
                                        </p:tgtEl>
                                        <p:attrNameLst>
                                          <p:attrName>style.visibility</p:attrName>
                                        </p:attrNameLst>
                                      </p:cBhvr>
                                      <p:to>
                                        <p:strVal val="visible"/>
                                      </p:to>
                                    </p:set>
                                    <p:anim calcmode="lin" valueType="num">
                                      <p:cBhvr additive="base">
                                        <p:cTn id="65" dur="500"/>
                                        <p:tgtEl>
                                          <p:spTgt spid="41"/>
                                        </p:tgtEl>
                                        <p:attrNameLst>
                                          <p:attrName>ppt_y</p:attrName>
                                        </p:attrNameLst>
                                      </p:cBhvr>
                                      <p:tavLst>
                                        <p:tav tm="0">
                                          <p:val>
                                            <p:strVal val="#ppt_y+#ppt_h*1.125000"/>
                                          </p:val>
                                        </p:tav>
                                        <p:tav tm="100000">
                                          <p:val>
                                            <p:strVal val="#ppt_y"/>
                                          </p:val>
                                        </p:tav>
                                      </p:tavLst>
                                    </p:anim>
                                    <p:animEffect transition="in" filter="wipe(up)">
                                      <p:cBhvr>
                                        <p:cTn id="66" dur="500"/>
                                        <p:tgtEl>
                                          <p:spTgt spid="41"/>
                                        </p:tgtEl>
                                      </p:cBhvr>
                                    </p:animEffect>
                                  </p:childTnLst>
                                </p:cTn>
                              </p:par>
                            </p:childTnLst>
                          </p:cTn>
                        </p:par>
                        <p:par>
                          <p:cTn id="67" fill="hold">
                            <p:stCondLst>
                              <p:cond delay="6000"/>
                            </p:stCondLst>
                            <p:childTnLst>
                              <p:par>
                                <p:cTn id="68" presetID="12" presetClass="entr" presetSubtype="4" fill="hold" grpId="0" nodeType="afterEffect">
                                  <p:stCondLst>
                                    <p:cond delay="0"/>
                                  </p:stCondLst>
                                  <p:childTnLst>
                                    <p:set>
                                      <p:cBhvr>
                                        <p:cTn id="69" dur="1" fill="hold">
                                          <p:stCondLst>
                                            <p:cond delay="0"/>
                                          </p:stCondLst>
                                        </p:cTn>
                                        <p:tgtEl>
                                          <p:spTgt spid="42"/>
                                        </p:tgtEl>
                                        <p:attrNameLst>
                                          <p:attrName>style.visibility</p:attrName>
                                        </p:attrNameLst>
                                      </p:cBhvr>
                                      <p:to>
                                        <p:strVal val="visible"/>
                                      </p:to>
                                    </p:set>
                                    <p:anim calcmode="lin" valueType="num">
                                      <p:cBhvr additive="base">
                                        <p:cTn id="70" dur="500"/>
                                        <p:tgtEl>
                                          <p:spTgt spid="42"/>
                                        </p:tgtEl>
                                        <p:attrNameLst>
                                          <p:attrName>ppt_y</p:attrName>
                                        </p:attrNameLst>
                                      </p:cBhvr>
                                      <p:tavLst>
                                        <p:tav tm="0">
                                          <p:val>
                                            <p:strVal val="#ppt_y+#ppt_h*1.125000"/>
                                          </p:val>
                                        </p:tav>
                                        <p:tav tm="100000">
                                          <p:val>
                                            <p:strVal val="#ppt_y"/>
                                          </p:val>
                                        </p:tav>
                                      </p:tavLst>
                                    </p:anim>
                                    <p:animEffect transition="in" filter="wipe(up)">
                                      <p:cBhvr>
                                        <p:cTn id="71" dur="500"/>
                                        <p:tgtEl>
                                          <p:spTgt spid="42"/>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44"/>
                                        </p:tgtEl>
                                        <p:attrNameLst>
                                          <p:attrName>style.visibility</p:attrName>
                                        </p:attrNameLst>
                                      </p:cBhvr>
                                      <p:to>
                                        <p:strVal val="visible"/>
                                      </p:to>
                                    </p:set>
                                    <p:animEffect transition="in" filter="fade">
                                      <p:cBhvr>
                                        <p:cTn id="76" dur="500"/>
                                        <p:tgtEl>
                                          <p:spTgt spid="44"/>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4" fill="hold" grpId="0" nodeType="clickEffect">
                                  <p:stCondLst>
                                    <p:cond delay="0"/>
                                  </p:stCondLst>
                                  <p:childTnLst>
                                    <p:set>
                                      <p:cBhvr>
                                        <p:cTn id="80" dur="1" fill="hold">
                                          <p:stCondLst>
                                            <p:cond delay="0"/>
                                          </p:stCondLst>
                                        </p:cTn>
                                        <p:tgtEl>
                                          <p:spTgt spid="22"/>
                                        </p:tgtEl>
                                        <p:attrNameLst>
                                          <p:attrName>style.visibility</p:attrName>
                                        </p:attrNameLst>
                                      </p:cBhvr>
                                      <p:to>
                                        <p:strVal val="visible"/>
                                      </p:to>
                                    </p:set>
                                    <p:animEffect transition="in" filter="wipe(down)">
                                      <p:cBhvr>
                                        <p:cTn id="8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35" grpId="0" bldLvl="0"/>
      <p:bldP spid="36" grpId="0" bldLvl="0"/>
      <p:bldP spid="37" grpId="0" bldLvl="0"/>
      <p:bldP spid="38" grpId="0" bldLvl="0"/>
      <p:bldP spid="39" grpId="0" bldLvl="0"/>
      <p:bldP spid="40" grpId="0" bldLvl="0"/>
      <p:bldP spid="41" grpId="0" bldLvl="0"/>
      <p:bldP spid="42" grpId="0" bldLvl="0"/>
      <p:bldP spid="4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CB8BDF2-433A-4642-A8CC-1B07347F44E3}"/>
              </a:ext>
            </a:extLst>
          </p:cNvPr>
          <p:cNvSpPr txBox="1"/>
          <p:nvPr/>
        </p:nvSpPr>
        <p:spPr>
          <a:xfrm>
            <a:off x="1790623" y="1975247"/>
            <a:ext cx="223438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a:pPr>
            <a:r>
              <a:rPr lang="zh-CN" altLang="en-US" sz="2400" b="0" spc="600" noProof="0" dirty="0">
                <a:solidFill>
                  <a:schemeClr val="tx1">
                    <a:lumMod val="75000"/>
                    <a:lumOff val="25000"/>
                  </a:schemeClr>
                </a:solidFill>
                <a:latin typeface="思源黑体"/>
                <a:ea typeface="字魂58号-创中黑" panose="00000500000000000000" pitchFamily="2" charset="-122"/>
              </a:rPr>
              <a:t>标题文本</a:t>
            </a:r>
            <a:endParaRPr kumimoji="0" lang="zh-CN" altLang="en-US" sz="2400" b="0" i="0" u="none" strike="noStrike" kern="1200" cap="all" spc="60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3" name="TextBox 34">
            <a:extLst>
              <a:ext uri="{FF2B5EF4-FFF2-40B4-BE49-F238E27FC236}">
                <a16:creationId xmlns:a16="http://schemas.microsoft.com/office/drawing/2014/main" id="{BF075C95-3E1D-4F61-91F6-74B6B61F99C7}"/>
              </a:ext>
            </a:extLst>
          </p:cNvPr>
          <p:cNvSpPr txBox="1"/>
          <p:nvPr/>
        </p:nvSpPr>
        <p:spPr>
          <a:xfrm>
            <a:off x="1805863" y="2348202"/>
            <a:ext cx="4113883" cy="617733"/>
          </a:xfrm>
          <a:prstGeom prst="rect">
            <a:avLst/>
          </a:prstGeom>
          <a:noFill/>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lorem ipsum dolor sit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amet</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consectetur</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adipisicing</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elit</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 sed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ea</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commodoconsequat</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a:t>
            </a:r>
          </a:p>
        </p:txBody>
      </p:sp>
      <p:sp>
        <p:nvSpPr>
          <p:cNvPr id="4" name="文本框 3">
            <a:extLst>
              <a:ext uri="{FF2B5EF4-FFF2-40B4-BE49-F238E27FC236}">
                <a16:creationId xmlns:a16="http://schemas.microsoft.com/office/drawing/2014/main" id="{77133AAE-301C-4B59-8EC3-28EF0CE0FF62}"/>
              </a:ext>
            </a:extLst>
          </p:cNvPr>
          <p:cNvSpPr txBox="1"/>
          <p:nvPr/>
        </p:nvSpPr>
        <p:spPr>
          <a:xfrm>
            <a:off x="1805863" y="3407215"/>
            <a:ext cx="19325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a:pPr>
            <a:r>
              <a:rPr lang="zh-CN" altLang="en-US" sz="2400" b="0" spc="600" noProof="0">
                <a:solidFill>
                  <a:schemeClr val="tx1">
                    <a:lumMod val="75000"/>
                    <a:lumOff val="25000"/>
                  </a:schemeClr>
                </a:solidFill>
                <a:latin typeface="思源黑体"/>
                <a:ea typeface="字魂58号-创中黑" panose="00000500000000000000" pitchFamily="2" charset="-122"/>
              </a:rPr>
              <a:t>标题文本</a:t>
            </a:r>
            <a:endParaRPr kumimoji="0" lang="zh-CN" altLang="en-US" sz="2400" b="0" i="0" u="none" strike="noStrike" kern="1200" cap="all" spc="60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5" name="TextBox 34">
            <a:extLst>
              <a:ext uri="{FF2B5EF4-FFF2-40B4-BE49-F238E27FC236}">
                <a16:creationId xmlns:a16="http://schemas.microsoft.com/office/drawing/2014/main" id="{0D7A8310-A1EA-4CF5-9DCA-8626CF9468E0}"/>
              </a:ext>
            </a:extLst>
          </p:cNvPr>
          <p:cNvSpPr txBox="1"/>
          <p:nvPr/>
        </p:nvSpPr>
        <p:spPr>
          <a:xfrm>
            <a:off x="1821103" y="3780170"/>
            <a:ext cx="4113883" cy="617733"/>
          </a:xfrm>
          <a:prstGeom prst="rect">
            <a:avLst/>
          </a:prstGeom>
          <a:noFill/>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lumMod val="75000"/>
                    <a:lumOff val="25000"/>
                  </a:schemeClr>
                </a:solidFill>
                <a:effectLst/>
                <a:uLnTx/>
                <a:uFillTx/>
                <a:latin typeface="思源黑体"/>
                <a:ea typeface="字魂58号-创中黑" panose="00000500000000000000" pitchFamily="2" charset="-122"/>
              </a:rPr>
              <a:t>lorem ipsum dolor sit amet, consectetur adipisicing elit, sed ea commodoconsequat.</a:t>
            </a:r>
            <a:endPar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6" name="文本框 5">
            <a:extLst>
              <a:ext uri="{FF2B5EF4-FFF2-40B4-BE49-F238E27FC236}">
                <a16:creationId xmlns:a16="http://schemas.microsoft.com/office/drawing/2014/main" id="{3366821A-DA73-4A76-BB2D-1FF5A4E44543}"/>
              </a:ext>
            </a:extLst>
          </p:cNvPr>
          <p:cNvSpPr txBox="1"/>
          <p:nvPr/>
        </p:nvSpPr>
        <p:spPr>
          <a:xfrm>
            <a:off x="1821103" y="4839183"/>
            <a:ext cx="19325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a:pPr>
            <a:r>
              <a:rPr lang="zh-CN" altLang="en-US" sz="2400" b="0" spc="600" noProof="0">
                <a:solidFill>
                  <a:schemeClr val="tx1">
                    <a:lumMod val="75000"/>
                    <a:lumOff val="25000"/>
                  </a:schemeClr>
                </a:solidFill>
                <a:latin typeface="思源黑体"/>
                <a:ea typeface="字魂58号-创中黑" panose="00000500000000000000" pitchFamily="2" charset="-122"/>
              </a:rPr>
              <a:t>标题文本</a:t>
            </a:r>
            <a:endParaRPr kumimoji="0" lang="zh-CN" altLang="en-US" sz="2400" b="0" i="0" u="none" strike="noStrike" kern="1200" cap="all" spc="60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endParaRPr>
          </a:p>
        </p:txBody>
      </p:sp>
      <p:sp>
        <p:nvSpPr>
          <p:cNvPr id="7" name="TextBox 34">
            <a:extLst>
              <a:ext uri="{FF2B5EF4-FFF2-40B4-BE49-F238E27FC236}">
                <a16:creationId xmlns:a16="http://schemas.microsoft.com/office/drawing/2014/main" id="{CE3748E5-19AB-4B2D-BE39-BA2B16A0E824}"/>
              </a:ext>
            </a:extLst>
          </p:cNvPr>
          <p:cNvSpPr txBox="1"/>
          <p:nvPr/>
        </p:nvSpPr>
        <p:spPr>
          <a:xfrm>
            <a:off x="1836343" y="5212138"/>
            <a:ext cx="4113883" cy="617733"/>
          </a:xfrm>
          <a:prstGeom prst="rect">
            <a:avLst/>
          </a:prstGeom>
          <a:noFill/>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lorem ipsum dolor sit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amet</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consectetur</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adipisicing</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elit</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 sed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ea</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 </a:t>
            </a:r>
            <a:r>
              <a:rPr kumimoji="0" lang="en-US" sz="1200" b="0" i="0" u="none" strike="noStrike" kern="1200" cap="none" spc="0" normalizeH="0" baseline="0" noProof="0" dirty="0" err="1">
                <a:ln>
                  <a:noFill/>
                </a:ln>
                <a:solidFill>
                  <a:schemeClr val="tx1">
                    <a:lumMod val="75000"/>
                    <a:lumOff val="25000"/>
                  </a:schemeClr>
                </a:solidFill>
                <a:effectLst/>
                <a:uLnTx/>
                <a:uFillTx/>
                <a:latin typeface="思源黑体"/>
                <a:ea typeface="字魂58号-创中黑" panose="00000500000000000000" pitchFamily="2" charset="-122"/>
              </a:rPr>
              <a:t>commodoconsequat</a:t>
            </a:r>
            <a:r>
              <a:rPr kumimoji="0" lang="en-US" sz="1200" b="0" i="0" u="none" strike="noStrike" kern="1200" cap="none" spc="0" normalizeH="0" baseline="0" noProof="0" dirty="0">
                <a:ln>
                  <a:noFill/>
                </a:ln>
                <a:solidFill>
                  <a:schemeClr val="tx1">
                    <a:lumMod val="75000"/>
                    <a:lumOff val="25000"/>
                  </a:schemeClr>
                </a:solidFill>
                <a:effectLst/>
                <a:uLnTx/>
                <a:uFillTx/>
                <a:latin typeface="思源黑体"/>
                <a:ea typeface="字魂58号-创中黑" panose="00000500000000000000" pitchFamily="2" charset="-122"/>
              </a:rPr>
              <a:t>.</a:t>
            </a:r>
          </a:p>
        </p:txBody>
      </p:sp>
      <p:sp>
        <p:nvSpPr>
          <p:cNvPr id="8" name="任意多边形 19">
            <a:extLst>
              <a:ext uri="{FF2B5EF4-FFF2-40B4-BE49-F238E27FC236}">
                <a16:creationId xmlns:a16="http://schemas.microsoft.com/office/drawing/2014/main" id="{1C57B8D6-55D4-46DD-8C9F-DF030B590E5E}"/>
              </a:ext>
            </a:extLst>
          </p:cNvPr>
          <p:cNvSpPr>
            <a:spLocks noChangeAspect="1"/>
          </p:cNvSpPr>
          <p:nvPr/>
        </p:nvSpPr>
        <p:spPr>
          <a:xfrm>
            <a:off x="1155357" y="2063516"/>
            <a:ext cx="428591" cy="373396"/>
          </a:xfrm>
          <a:custGeom>
            <a:avLst/>
            <a:gdLst>
              <a:gd name="connsiteX0" fmla="*/ 2136838 w 4244134"/>
              <a:gd name="connsiteY0" fmla="*/ 2537631 h 3693319"/>
              <a:gd name="connsiteX1" fmla="*/ 2299844 w 4244134"/>
              <a:gd name="connsiteY1" fmla="*/ 2700637 h 3693319"/>
              <a:gd name="connsiteX2" fmla="*/ 2462850 w 4244134"/>
              <a:gd name="connsiteY2" fmla="*/ 2537631 h 3693319"/>
              <a:gd name="connsiteX3" fmla="*/ 616723 w 4244134"/>
              <a:gd name="connsiteY3" fmla="*/ 1748051 h 3693319"/>
              <a:gd name="connsiteX4" fmla="*/ 2488723 w 4244134"/>
              <a:gd name="connsiteY4" fmla="*/ 1748051 h 3693319"/>
              <a:gd name="connsiteX5" fmla="*/ 2488723 w 4244134"/>
              <a:gd name="connsiteY5" fmla="*/ 1884677 h 3693319"/>
              <a:gd name="connsiteX6" fmla="*/ 616723 w 4244134"/>
              <a:gd name="connsiteY6" fmla="*/ 1884677 h 3693319"/>
              <a:gd name="connsiteX7" fmla="*/ 616723 w 4244134"/>
              <a:gd name="connsiteY7" fmla="*/ 1421574 h 3693319"/>
              <a:gd name="connsiteX8" fmla="*/ 2488723 w 4244134"/>
              <a:gd name="connsiteY8" fmla="*/ 1421574 h 3693319"/>
              <a:gd name="connsiteX9" fmla="*/ 2488723 w 4244134"/>
              <a:gd name="connsiteY9" fmla="*/ 1558200 h 3693319"/>
              <a:gd name="connsiteX10" fmla="*/ 616723 w 4244134"/>
              <a:gd name="connsiteY10" fmla="*/ 1558200 h 3693319"/>
              <a:gd name="connsiteX11" fmla="*/ 616723 w 4244134"/>
              <a:gd name="connsiteY11" fmla="*/ 1095097 h 3693319"/>
              <a:gd name="connsiteX12" fmla="*/ 2488723 w 4244134"/>
              <a:gd name="connsiteY12" fmla="*/ 1095097 h 3693319"/>
              <a:gd name="connsiteX13" fmla="*/ 2488723 w 4244134"/>
              <a:gd name="connsiteY13" fmla="*/ 1231723 h 3693319"/>
              <a:gd name="connsiteX14" fmla="*/ 616723 w 4244134"/>
              <a:gd name="connsiteY14" fmla="*/ 1231723 h 3693319"/>
              <a:gd name="connsiteX15" fmla="*/ 204718 w 4244134"/>
              <a:gd name="connsiteY15" fmla="*/ 204718 h 3693319"/>
              <a:gd name="connsiteX16" fmla="*/ 204718 w 4244134"/>
              <a:gd name="connsiteY16" fmla="*/ 3488601 h 3693319"/>
              <a:gd name="connsiteX17" fmla="*/ 2907082 w 4244134"/>
              <a:gd name="connsiteY17" fmla="*/ 3488601 h 3693319"/>
              <a:gd name="connsiteX18" fmla="*/ 2907082 w 4244134"/>
              <a:gd name="connsiteY18" fmla="*/ 3096000 h 3693319"/>
              <a:gd name="connsiteX19" fmla="*/ 2907082 w 4244134"/>
              <a:gd name="connsiteY19" fmla="*/ 2973318 h 3693319"/>
              <a:gd name="connsiteX20" fmla="*/ 2907082 w 4244134"/>
              <a:gd name="connsiteY20" fmla="*/ 2619924 h 3693319"/>
              <a:gd name="connsiteX21" fmla="*/ 2302633 w 4244134"/>
              <a:gd name="connsiteY21" fmla="*/ 3224372 h 3693319"/>
              <a:gd name="connsiteX22" fmla="*/ 2288873 w 4244134"/>
              <a:gd name="connsiteY22" fmla="*/ 3210611 h 3693319"/>
              <a:gd name="connsiteX23" fmla="*/ 2286083 w 4244134"/>
              <a:gd name="connsiteY23" fmla="*/ 3213400 h 3693319"/>
              <a:gd name="connsiteX24" fmla="*/ 1610314 w 4244134"/>
              <a:gd name="connsiteY24" fmla="*/ 2537631 h 3693319"/>
              <a:gd name="connsiteX25" fmla="*/ 616723 w 4244134"/>
              <a:gd name="connsiteY25" fmla="*/ 2537631 h 3693319"/>
              <a:gd name="connsiteX26" fmla="*/ 616723 w 4244134"/>
              <a:gd name="connsiteY26" fmla="*/ 2401005 h 3693319"/>
              <a:gd name="connsiteX27" fmla="*/ 1473688 w 4244134"/>
              <a:gd name="connsiteY27" fmla="*/ 2401005 h 3693319"/>
              <a:gd name="connsiteX28" fmla="*/ 1340342 w 4244134"/>
              <a:gd name="connsiteY28" fmla="*/ 2267659 h 3693319"/>
              <a:gd name="connsiteX29" fmla="*/ 1396846 w 4244134"/>
              <a:gd name="connsiteY29" fmla="*/ 2211154 h 3693319"/>
              <a:gd name="connsiteX30" fmla="*/ 616723 w 4244134"/>
              <a:gd name="connsiteY30" fmla="*/ 2211154 h 3693319"/>
              <a:gd name="connsiteX31" fmla="*/ 616723 w 4244134"/>
              <a:gd name="connsiteY31" fmla="*/ 2074528 h 3693319"/>
              <a:gd name="connsiteX32" fmla="*/ 1533472 w 4244134"/>
              <a:gd name="connsiteY32" fmla="*/ 2074528 h 3693319"/>
              <a:gd name="connsiteX33" fmla="*/ 1603604 w 4244134"/>
              <a:gd name="connsiteY33" fmla="*/ 2004396 h 3693319"/>
              <a:gd name="connsiteX34" fmla="*/ 1673735 w 4244134"/>
              <a:gd name="connsiteY34" fmla="*/ 2074528 h 3693319"/>
              <a:gd name="connsiteX35" fmla="*/ 2488723 w 4244134"/>
              <a:gd name="connsiteY35" fmla="*/ 2074528 h 3693319"/>
              <a:gd name="connsiteX36" fmla="*/ 2488723 w 4244134"/>
              <a:gd name="connsiteY36" fmla="*/ 2211154 h 3693319"/>
              <a:gd name="connsiteX37" fmla="*/ 1810361 w 4244134"/>
              <a:gd name="connsiteY37" fmla="*/ 2211154 h 3693319"/>
              <a:gd name="connsiteX38" fmla="*/ 2000212 w 4244134"/>
              <a:gd name="connsiteY38" fmla="*/ 2401005 h 3693319"/>
              <a:gd name="connsiteX39" fmla="*/ 2488723 w 4244134"/>
              <a:gd name="connsiteY39" fmla="*/ 2401005 h 3693319"/>
              <a:gd name="connsiteX40" fmla="*/ 2488723 w 4244134"/>
              <a:gd name="connsiteY40" fmla="*/ 2511758 h 3693319"/>
              <a:gd name="connsiteX41" fmla="*/ 2907082 w 4244134"/>
              <a:gd name="connsiteY41" fmla="*/ 2093399 h 3693319"/>
              <a:gd name="connsiteX42" fmla="*/ 2907082 w 4244134"/>
              <a:gd name="connsiteY42" fmla="*/ 204718 h 3693319"/>
              <a:gd name="connsiteX43" fmla="*/ 0 w 4244134"/>
              <a:gd name="connsiteY43" fmla="*/ 0 h 3693319"/>
              <a:gd name="connsiteX44" fmla="*/ 204718 w 4244134"/>
              <a:gd name="connsiteY44" fmla="*/ 0 h 3693319"/>
              <a:gd name="connsiteX45" fmla="*/ 204718 w 4244134"/>
              <a:gd name="connsiteY45" fmla="*/ 1 h 3693319"/>
              <a:gd name="connsiteX46" fmla="*/ 2907082 w 4244134"/>
              <a:gd name="connsiteY46" fmla="*/ 1 h 3693319"/>
              <a:gd name="connsiteX47" fmla="*/ 2907082 w 4244134"/>
              <a:gd name="connsiteY47" fmla="*/ 0 h 3693319"/>
              <a:gd name="connsiteX48" fmla="*/ 3111799 w 4244134"/>
              <a:gd name="connsiteY48" fmla="*/ 0 h 3693319"/>
              <a:gd name="connsiteX49" fmla="*/ 3111799 w 4244134"/>
              <a:gd name="connsiteY49" fmla="*/ 1888682 h 3693319"/>
              <a:gd name="connsiteX50" fmla="*/ 3980872 w 4244134"/>
              <a:gd name="connsiteY50" fmla="*/ 1019609 h 3693319"/>
              <a:gd name="connsiteX51" fmla="*/ 4244134 w 4244134"/>
              <a:gd name="connsiteY51" fmla="*/ 1282871 h 3693319"/>
              <a:gd name="connsiteX52" fmla="*/ 3111799 w 4244134"/>
              <a:gd name="connsiteY52" fmla="*/ 2415207 h 3693319"/>
              <a:gd name="connsiteX53" fmla="*/ 3111799 w 4244134"/>
              <a:gd name="connsiteY53" fmla="*/ 2973318 h 3693319"/>
              <a:gd name="connsiteX54" fmla="*/ 3111799 w 4244134"/>
              <a:gd name="connsiteY54" fmla="*/ 3096000 h 3693319"/>
              <a:gd name="connsiteX55" fmla="*/ 3111799 w 4244134"/>
              <a:gd name="connsiteY55" fmla="*/ 3693319 h 3693319"/>
              <a:gd name="connsiteX56" fmla="*/ 2907082 w 4244134"/>
              <a:gd name="connsiteY56" fmla="*/ 3693319 h 3693319"/>
              <a:gd name="connsiteX57" fmla="*/ 2907082 w 4244134"/>
              <a:gd name="connsiteY57" fmla="*/ 3693318 h 3693319"/>
              <a:gd name="connsiteX58" fmla="*/ 1 w 4244134"/>
              <a:gd name="connsiteY58" fmla="*/ 3693318 h 3693319"/>
              <a:gd name="connsiteX59" fmla="*/ 1 w 4244134"/>
              <a:gd name="connsiteY59" fmla="*/ 3636000 h 3693319"/>
              <a:gd name="connsiteX60" fmla="*/ 0 w 4244134"/>
              <a:gd name="connsiteY60" fmla="*/ 3636000 h 3693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4244134" h="3693319">
                <a:moveTo>
                  <a:pt x="2136838" y="2537631"/>
                </a:moveTo>
                <a:lnTo>
                  <a:pt x="2299844" y="2700637"/>
                </a:lnTo>
                <a:lnTo>
                  <a:pt x="2462850" y="2537631"/>
                </a:lnTo>
                <a:close/>
                <a:moveTo>
                  <a:pt x="616723" y="1748051"/>
                </a:moveTo>
                <a:lnTo>
                  <a:pt x="2488723" y="1748051"/>
                </a:lnTo>
                <a:lnTo>
                  <a:pt x="2488723" y="1884677"/>
                </a:lnTo>
                <a:lnTo>
                  <a:pt x="616723" y="1884677"/>
                </a:lnTo>
                <a:close/>
                <a:moveTo>
                  <a:pt x="616723" y="1421574"/>
                </a:moveTo>
                <a:lnTo>
                  <a:pt x="2488723" y="1421574"/>
                </a:lnTo>
                <a:lnTo>
                  <a:pt x="2488723" y="1558200"/>
                </a:lnTo>
                <a:lnTo>
                  <a:pt x="616723" y="1558200"/>
                </a:lnTo>
                <a:close/>
                <a:moveTo>
                  <a:pt x="616723" y="1095097"/>
                </a:moveTo>
                <a:lnTo>
                  <a:pt x="2488723" y="1095097"/>
                </a:lnTo>
                <a:lnTo>
                  <a:pt x="2488723" y="1231723"/>
                </a:lnTo>
                <a:lnTo>
                  <a:pt x="616723" y="1231723"/>
                </a:lnTo>
                <a:close/>
                <a:moveTo>
                  <a:pt x="204718" y="204718"/>
                </a:moveTo>
                <a:lnTo>
                  <a:pt x="204718" y="3488601"/>
                </a:lnTo>
                <a:lnTo>
                  <a:pt x="2907082" y="3488601"/>
                </a:lnTo>
                <a:lnTo>
                  <a:pt x="2907082" y="3096000"/>
                </a:lnTo>
                <a:lnTo>
                  <a:pt x="2907082" y="2973318"/>
                </a:lnTo>
                <a:lnTo>
                  <a:pt x="2907082" y="2619924"/>
                </a:lnTo>
                <a:lnTo>
                  <a:pt x="2302633" y="3224372"/>
                </a:lnTo>
                <a:lnTo>
                  <a:pt x="2288873" y="3210611"/>
                </a:lnTo>
                <a:lnTo>
                  <a:pt x="2286083" y="3213400"/>
                </a:lnTo>
                <a:lnTo>
                  <a:pt x="1610314" y="2537631"/>
                </a:lnTo>
                <a:lnTo>
                  <a:pt x="616723" y="2537631"/>
                </a:lnTo>
                <a:lnTo>
                  <a:pt x="616723" y="2401005"/>
                </a:lnTo>
                <a:lnTo>
                  <a:pt x="1473688" y="2401005"/>
                </a:lnTo>
                <a:lnTo>
                  <a:pt x="1340342" y="2267659"/>
                </a:lnTo>
                <a:lnTo>
                  <a:pt x="1396846" y="2211154"/>
                </a:lnTo>
                <a:lnTo>
                  <a:pt x="616723" y="2211154"/>
                </a:lnTo>
                <a:lnTo>
                  <a:pt x="616723" y="2074528"/>
                </a:lnTo>
                <a:lnTo>
                  <a:pt x="1533472" y="2074528"/>
                </a:lnTo>
                <a:lnTo>
                  <a:pt x="1603604" y="2004396"/>
                </a:lnTo>
                <a:lnTo>
                  <a:pt x="1673735" y="2074528"/>
                </a:lnTo>
                <a:lnTo>
                  <a:pt x="2488723" y="2074528"/>
                </a:lnTo>
                <a:lnTo>
                  <a:pt x="2488723" y="2211154"/>
                </a:lnTo>
                <a:lnTo>
                  <a:pt x="1810361" y="2211154"/>
                </a:lnTo>
                <a:lnTo>
                  <a:pt x="2000212" y="2401005"/>
                </a:lnTo>
                <a:lnTo>
                  <a:pt x="2488723" y="2401005"/>
                </a:lnTo>
                <a:lnTo>
                  <a:pt x="2488723" y="2511758"/>
                </a:lnTo>
                <a:lnTo>
                  <a:pt x="2907082" y="2093399"/>
                </a:lnTo>
                <a:lnTo>
                  <a:pt x="2907082" y="204718"/>
                </a:lnTo>
                <a:close/>
                <a:moveTo>
                  <a:pt x="0" y="0"/>
                </a:moveTo>
                <a:lnTo>
                  <a:pt x="204718" y="0"/>
                </a:lnTo>
                <a:lnTo>
                  <a:pt x="204718" y="1"/>
                </a:lnTo>
                <a:lnTo>
                  <a:pt x="2907082" y="1"/>
                </a:lnTo>
                <a:lnTo>
                  <a:pt x="2907082" y="0"/>
                </a:lnTo>
                <a:lnTo>
                  <a:pt x="3111799" y="0"/>
                </a:lnTo>
                <a:lnTo>
                  <a:pt x="3111799" y="1888682"/>
                </a:lnTo>
                <a:lnTo>
                  <a:pt x="3980872" y="1019609"/>
                </a:lnTo>
                <a:lnTo>
                  <a:pt x="4244134" y="1282871"/>
                </a:lnTo>
                <a:lnTo>
                  <a:pt x="3111799" y="2415207"/>
                </a:lnTo>
                <a:lnTo>
                  <a:pt x="3111799" y="2973318"/>
                </a:lnTo>
                <a:lnTo>
                  <a:pt x="3111799" y="3096000"/>
                </a:lnTo>
                <a:lnTo>
                  <a:pt x="3111799" y="3693319"/>
                </a:lnTo>
                <a:lnTo>
                  <a:pt x="2907082" y="3693319"/>
                </a:lnTo>
                <a:lnTo>
                  <a:pt x="2907082" y="3693318"/>
                </a:lnTo>
                <a:lnTo>
                  <a:pt x="1" y="3693318"/>
                </a:lnTo>
                <a:lnTo>
                  <a:pt x="1" y="3636000"/>
                </a:lnTo>
                <a:lnTo>
                  <a:pt x="0" y="3636000"/>
                </a:lnTo>
                <a:close/>
              </a:path>
            </a:pathLst>
          </a:cu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20">
            <a:extLst>
              <a:ext uri="{FF2B5EF4-FFF2-40B4-BE49-F238E27FC236}">
                <a16:creationId xmlns:a16="http://schemas.microsoft.com/office/drawing/2014/main" id="{AEDAB9BB-92BB-4639-A3A2-64328EBB9EE6}"/>
              </a:ext>
            </a:extLst>
          </p:cNvPr>
          <p:cNvSpPr>
            <a:spLocks noChangeAspect="1"/>
          </p:cNvSpPr>
          <p:nvPr/>
        </p:nvSpPr>
        <p:spPr>
          <a:xfrm>
            <a:off x="1214880" y="4927452"/>
            <a:ext cx="346040" cy="373396"/>
          </a:xfrm>
          <a:custGeom>
            <a:avLst/>
            <a:gdLst>
              <a:gd name="connsiteX0" fmla="*/ 2149595 w 4366834"/>
              <a:gd name="connsiteY0" fmla="*/ 2482640 h 4704489"/>
              <a:gd name="connsiteX1" fmla="*/ 2102840 w 4366834"/>
              <a:gd name="connsiteY1" fmla="*/ 2492080 h 4704489"/>
              <a:gd name="connsiteX2" fmla="*/ 2012340 w 4366834"/>
              <a:gd name="connsiteY2" fmla="*/ 2628611 h 4704489"/>
              <a:gd name="connsiteX3" fmla="*/ 2160516 w 4366834"/>
              <a:gd name="connsiteY3" fmla="*/ 2776787 h 4704489"/>
              <a:gd name="connsiteX4" fmla="*/ 2308692 w 4366834"/>
              <a:gd name="connsiteY4" fmla="*/ 2628611 h 4704489"/>
              <a:gd name="connsiteX5" fmla="*/ 2218193 w 4366834"/>
              <a:gd name="connsiteY5" fmla="*/ 2492080 h 4704489"/>
              <a:gd name="connsiteX6" fmla="*/ 2171438 w 4366834"/>
              <a:gd name="connsiteY6" fmla="*/ 2482640 h 4704489"/>
              <a:gd name="connsiteX7" fmla="*/ 2160518 w 4366834"/>
              <a:gd name="connsiteY7" fmla="*/ 951351 h 4704489"/>
              <a:gd name="connsiteX8" fmla="*/ 2302218 w 4366834"/>
              <a:gd name="connsiteY8" fmla="*/ 1093052 h 4704489"/>
              <a:gd name="connsiteX9" fmla="*/ 2302218 w 4366834"/>
              <a:gd name="connsiteY9" fmla="*/ 2314238 h 4704489"/>
              <a:gd name="connsiteX10" fmla="*/ 2353661 w 4366834"/>
              <a:gd name="connsiteY10" fmla="*/ 2342160 h 4704489"/>
              <a:gd name="connsiteX11" fmla="*/ 2505965 w 4366834"/>
              <a:gd name="connsiteY11" fmla="*/ 2628611 h 4704489"/>
              <a:gd name="connsiteX12" fmla="*/ 2160517 w 4366834"/>
              <a:gd name="connsiteY12" fmla="*/ 2974059 h 4704489"/>
              <a:gd name="connsiteX13" fmla="*/ 1815069 w 4366834"/>
              <a:gd name="connsiteY13" fmla="*/ 2628611 h 4704489"/>
              <a:gd name="connsiteX14" fmla="*/ 1967374 w 4366834"/>
              <a:gd name="connsiteY14" fmla="*/ 2342160 h 4704489"/>
              <a:gd name="connsiteX15" fmla="*/ 2018817 w 4366834"/>
              <a:gd name="connsiteY15" fmla="*/ 2314238 h 4704489"/>
              <a:gd name="connsiteX16" fmla="*/ 2018817 w 4366834"/>
              <a:gd name="connsiteY16" fmla="*/ 1093052 h 4704489"/>
              <a:gd name="connsiteX17" fmla="*/ 2163170 w 4366834"/>
              <a:gd name="connsiteY17" fmla="*/ 761506 h 4704489"/>
              <a:gd name="connsiteX18" fmla="*/ 383357 w 4366834"/>
              <a:gd name="connsiteY18" fmla="*/ 2541318 h 4704489"/>
              <a:gd name="connsiteX19" fmla="*/ 2163170 w 4366834"/>
              <a:gd name="connsiteY19" fmla="*/ 4321131 h 4704489"/>
              <a:gd name="connsiteX20" fmla="*/ 3942983 w 4366834"/>
              <a:gd name="connsiteY20" fmla="*/ 2541318 h 4704489"/>
              <a:gd name="connsiteX21" fmla="*/ 2163170 w 4366834"/>
              <a:gd name="connsiteY21" fmla="*/ 761506 h 4704489"/>
              <a:gd name="connsiteX22" fmla="*/ 1914854 w 4366834"/>
              <a:gd name="connsiteY22" fmla="*/ 0 h 4704489"/>
              <a:gd name="connsiteX23" fmla="*/ 2451372 w 4366834"/>
              <a:gd name="connsiteY23" fmla="*/ 0 h 4704489"/>
              <a:gd name="connsiteX24" fmla="*/ 2451372 w 4366834"/>
              <a:gd name="connsiteY24" fmla="*/ 398363 h 4704489"/>
              <a:gd name="connsiteX25" fmla="*/ 2492601 w 4366834"/>
              <a:gd name="connsiteY25" fmla="*/ 403072 h 4704489"/>
              <a:gd name="connsiteX26" fmla="*/ 3372621 w 4366834"/>
              <a:gd name="connsiteY26" fmla="*/ 747583 h 4704489"/>
              <a:gd name="connsiteX27" fmla="*/ 3532765 w 4366834"/>
              <a:gd name="connsiteY27" fmla="*/ 867337 h 4704489"/>
              <a:gd name="connsiteX28" fmla="*/ 3733861 w 4366834"/>
              <a:gd name="connsiteY28" fmla="*/ 666241 h 4704489"/>
              <a:gd name="connsiteX29" fmla="*/ 3498760 w 4366834"/>
              <a:gd name="connsiteY29" fmla="*/ 431140 h 4704489"/>
              <a:gd name="connsiteX30" fmla="*/ 3711472 w 4366834"/>
              <a:gd name="connsiteY30" fmla="*/ 218428 h 4704489"/>
              <a:gd name="connsiteX31" fmla="*/ 4366834 w 4366834"/>
              <a:gd name="connsiteY31" fmla="*/ 873790 h 4704489"/>
              <a:gd name="connsiteX32" fmla="*/ 4154122 w 4366834"/>
              <a:gd name="connsiteY32" fmla="*/ 1086502 h 4704489"/>
              <a:gd name="connsiteX33" fmla="*/ 3919022 w 4366834"/>
              <a:gd name="connsiteY33" fmla="*/ 851401 h 4704489"/>
              <a:gd name="connsiteX34" fmla="*/ 3724157 w 4366834"/>
              <a:gd name="connsiteY34" fmla="*/ 1046266 h 4704489"/>
              <a:gd name="connsiteX35" fmla="*/ 3832379 w 4366834"/>
              <a:gd name="connsiteY35" fmla="*/ 1165341 h 4704489"/>
              <a:gd name="connsiteX36" fmla="*/ 4326342 w 4366834"/>
              <a:gd name="connsiteY36" fmla="*/ 2541318 h 4704489"/>
              <a:gd name="connsiteX37" fmla="*/ 2163171 w 4366834"/>
              <a:gd name="connsiteY37" fmla="*/ 4704489 h 4704489"/>
              <a:gd name="connsiteX38" fmla="*/ 0 w 4366834"/>
              <a:gd name="connsiteY38" fmla="*/ 2541318 h 4704489"/>
              <a:gd name="connsiteX39" fmla="*/ 1727217 w 4366834"/>
              <a:gd name="connsiteY39" fmla="*/ 422095 h 4704489"/>
              <a:gd name="connsiteX40" fmla="*/ 1914854 w 4366834"/>
              <a:gd name="connsiteY40" fmla="*/ 393458 h 470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366834" h="4704489">
                <a:moveTo>
                  <a:pt x="2149595" y="2482640"/>
                </a:moveTo>
                <a:lnTo>
                  <a:pt x="2102840" y="2492080"/>
                </a:lnTo>
                <a:cubicBezTo>
                  <a:pt x="2049657" y="2514574"/>
                  <a:pt x="2012340" y="2567235"/>
                  <a:pt x="2012340" y="2628611"/>
                </a:cubicBezTo>
                <a:cubicBezTo>
                  <a:pt x="2012340" y="2710446"/>
                  <a:pt x="2078681" y="2776787"/>
                  <a:pt x="2160516" y="2776787"/>
                </a:cubicBezTo>
                <a:cubicBezTo>
                  <a:pt x="2242351" y="2776787"/>
                  <a:pt x="2308692" y="2710446"/>
                  <a:pt x="2308692" y="2628611"/>
                </a:cubicBezTo>
                <a:cubicBezTo>
                  <a:pt x="2308692" y="2567235"/>
                  <a:pt x="2271375" y="2514574"/>
                  <a:pt x="2218193" y="2492080"/>
                </a:cubicBezTo>
                <a:lnTo>
                  <a:pt x="2171438" y="2482640"/>
                </a:lnTo>
                <a:close/>
                <a:moveTo>
                  <a:pt x="2160518" y="951351"/>
                </a:moveTo>
                <a:lnTo>
                  <a:pt x="2302218" y="1093052"/>
                </a:lnTo>
                <a:lnTo>
                  <a:pt x="2302218" y="2314238"/>
                </a:lnTo>
                <a:lnTo>
                  <a:pt x="2353661" y="2342160"/>
                </a:lnTo>
                <a:cubicBezTo>
                  <a:pt x="2445550" y="2404240"/>
                  <a:pt x="2505965" y="2509370"/>
                  <a:pt x="2505965" y="2628611"/>
                </a:cubicBezTo>
                <a:cubicBezTo>
                  <a:pt x="2505965" y="2819397"/>
                  <a:pt x="2351303" y="2974059"/>
                  <a:pt x="2160517" y="2974059"/>
                </a:cubicBezTo>
                <a:cubicBezTo>
                  <a:pt x="1969731" y="2974059"/>
                  <a:pt x="1815069" y="2819397"/>
                  <a:pt x="1815069" y="2628611"/>
                </a:cubicBezTo>
                <a:cubicBezTo>
                  <a:pt x="1815069" y="2509370"/>
                  <a:pt x="1875484" y="2404240"/>
                  <a:pt x="1967374" y="2342160"/>
                </a:cubicBezTo>
                <a:lnTo>
                  <a:pt x="2018817" y="2314238"/>
                </a:lnTo>
                <a:lnTo>
                  <a:pt x="2018817" y="1093052"/>
                </a:lnTo>
                <a:close/>
                <a:moveTo>
                  <a:pt x="2163170" y="761506"/>
                </a:moveTo>
                <a:cubicBezTo>
                  <a:pt x="1180206" y="761506"/>
                  <a:pt x="383357" y="1558354"/>
                  <a:pt x="383357" y="2541318"/>
                </a:cubicBezTo>
                <a:cubicBezTo>
                  <a:pt x="383357" y="3524282"/>
                  <a:pt x="1180206" y="4321131"/>
                  <a:pt x="2163170" y="4321131"/>
                </a:cubicBezTo>
                <a:cubicBezTo>
                  <a:pt x="3146134" y="4321131"/>
                  <a:pt x="3942983" y="3524282"/>
                  <a:pt x="3942983" y="2541318"/>
                </a:cubicBezTo>
                <a:cubicBezTo>
                  <a:pt x="3942983" y="1558354"/>
                  <a:pt x="3146134" y="761506"/>
                  <a:pt x="2163170" y="761506"/>
                </a:cubicBezTo>
                <a:close/>
                <a:moveTo>
                  <a:pt x="1914854" y="0"/>
                </a:moveTo>
                <a:lnTo>
                  <a:pt x="2451372" y="0"/>
                </a:lnTo>
                <a:lnTo>
                  <a:pt x="2451372" y="398363"/>
                </a:lnTo>
                <a:lnTo>
                  <a:pt x="2492601" y="403072"/>
                </a:lnTo>
                <a:cubicBezTo>
                  <a:pt x="2814843" y="452310"/>
                  <a:pt x="3113687" y="572651"/>
                  <a:pt x="3372621" y="747583"/>
                </a:cubicBezTo>
                <a:lnTo>
                  <a:pt x="3532765" y="867337"/>
                </a:lnTo>
                <a:lnTo>
                  <a:pt x="3733861" y="666241"/>
                </a:lnTo>
                <a:lnTo>
                  <a:pt x="3498760" y="431140"/>
                </a:lnTo>
                <a:lnTo>
                  <a:pt x="3711472" y="218428"/>
                </a:lnTo>
                <a:lnTo>
                  <a:pt x="4366834" y="873790"/>
                </a:lnTo>
                <a:lnTo>
                  <a:pt x="4154122" y="1086502"/>
                </a:lnTo>
                <a:lnTo>
                  <a:pt x="3919022" y="851401"/>
                </a:lnTo>
                <a:lnTo>
                  <a:pt x="3724157" y="1046266"/>
                </a:lnTo>
                <a:lnTo>
                  <a:pt x="3832379" y="1165341"/>
                </a:lnTo>
                <a:cubicBezTo>
                  <a:pt x="4140968" y="1539264"/>
                  <a:pt x="4326342" y="2018643"/>
                  <a:pt x="4326342" y="2541318"/>
                </a:cubicBezTo>
                <a:cubicBezTo>
                  <a:pt x="4326342" y="3736004"/>
                  <a:pt x="3357857" y="4704489"/>
                  <a:pt x="2163171" y="4704489"/>
                </a:cubicBezTo>
                <a:cubicBezTo>
                  <a:pt x="968485" y="4704489"/>
                  <a:pt x="0" y="3736004"/>
                  <a:pt x="0" y="2541318"/>
                </a:cubicBezTo>
                <a:cubicBezTo>
                  <a:pt x="0" y="1495968"/>
                  <a:pt x="741497" y="623803"/>
                  <a:pt x="1727217" y="422095"/>
                </a:cubicBezTo>
                <a:lnTo>
                  <a:pt x="1914854" y="393458"/>
                </a:lnTo>
                <a:close/>
              </a:path>
            </a:pathLst>
          </a:cu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AutoShape 13">
            <a:extLst>
              <a:ext uri="{FF2B5EF4-FFF2-40B4-BE49-F238E27FC236}">
                <a16:creationId xmlns:a16="http://schemas.microsoft.com/office/drawing/2014/main" id="{ED00BFFA-4A9F-4945-8052-CFA3106741A2}"/>
              </a:ext>
            </a:extLst>
          </p:cNvPr>
          <p:cNvSpPr/>
          <p:nvPr/>
        </p:nvSpPr>
        <p:spPr bwMode="auto">
          <a:xfrm>
            <a:off x="1134385" y="3495762"/>
            <a:ext cx="426535" cy="3558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3223"/>
                </a:moveTo>
                <a:cubicBezTo>
                  <a:pt x="20632" y="3223"/>
                  <a:pt x="20946" y="3384"/>
                  <a:pt x="21208" y="3713"/>
                </a:cubicBezTo>
                <a:cubicBezTo>
                  <a:pt x="21469" y="4043"/>
                  <a:pt x="21599" y="4427"/>
                  <a:pt x="21599" y="4864"/>
                </a:cubicBezTo>
                <a:lnTo>
                  <a:pt x="21599" y="19984"/>
                </a:lnTo>
                <a:cubicBezTo>
                  <a:pt x="21599" y="20421"/>
                  <a:pt x="21469" y="20804"/>
                  <a:pt x="21208" y="21120"/>
                </a:cubicBezTo>
                <a:cubicBezTo>
                  <a:pt x="20946" y="21441"/>
                  <a:pt x="20632" y="21599"/>
                  <a:pt x="20263" y="21599"/>
                </a:cubicBezTo>
                <a:lnTo>
                  <a:pt x="1348" y="21599"/>
                </a:lnTo>
                <a:cubicBezTo>
                  <a:pt x="982" y="21599"/>
                  <a:pt x="662" y="21441"/>
                  <a:pt x="399" y="21120"/>
                </a:cubicBezTo>
                <a:cubicBezTo>
                  <a:pt x="135" y="20804"/>
                  <a:pt x="0" y="20421"/>
                  <a:pt x="0" y="19984"/>
                </a:cubicBezTo>
                <a:lnTo>
                  <a:pt x="0" y="4864"/>
                </a:lnTo>
                <a:cubicBezTo>
                  <a:pt x="0" y="4427"/>
                  <a:pt x="135" y="4043"/>
                  <a:pt x="399" y="3713"/>
                </a:cubicBezTo>
                <a:cubicBezTo>
                  <a:pt x="662" y="3384"/>
                  <a:pt x="982" y="3223"/>
                  <a:pt x="1348" y="3223"/>
                </a:cubicBezTo>
                <a:lnTo>
                  <a:pt x="5637" y="3223"/>
                </a:lnTo>
                <a:lnTo>
                  <a:pt x="6318" y="1459"/>
                </a:lnTo>
                <a:cubicBezTo>
                  <a:pt x="6457" y="1058"/>
                  <a:pt x="6718" y="713"/>
                  <a:pt x="7090" y="426"/>
                </a:cubicBezTo>
                <a:cubicBezTo>
                  <a:pt x="7467" y="143"/>
                  <a:pt x="7839" y="0"/>
                  <a:pt x="8203" y="0"/>
                </a:cubicBezTo>
                <a:lnTo>
                  <a:pt x="13396" y="0"/>
                </a:lnTo>
                <a:cubicBezTo>
                  <a:pt x="13763" y="0"/>
                  <a:pt x="14135" y="143"/>
                  <a:pt x="14509" y="426"/>
                </a:cubicBezTo>
                <a:cubicBezTo>
                  <a:pt x="14885" y="713"/>
                  <a:pt x="15146" y="1058"/>
                  <a:pt x="15293" y="1459"/>
                </a:cubicBezTo>
                <a:lnTo>
                  <a:pt x="15962" y="3223"/>
                </a:lnTo>
                <a:lnTo>
                  <a:pt x="20263" y="3223"/>
                </a:lnTo>
                <a:close/>
                <a:moveTo>
                  <a:pt x="10805" y="19185"/>
                </a:moveTo>
                <a:cubicBezTo>
                  <a:pt x="11572" y="19185"/>
                  <a:pt x="12299" y="19002"/>
                  <a:pt x="12987" y="18650"/>
                </a:cubicBezTo>
                <a:cubicBezTo>
                  <a:pt x="13673" y="18294"/>
                  <a:pt x="14270" y="17810"/>
                  <a:pt x="14775" y="17196"/>
                </a:cubicBezTo>
                <a:cubicBezTo>
                  <a:pt x="15279" y="16582"/>
                  <a:pt x="15678" y="15862"/>
                  <a:pt x="15973" y="15047"/>
                </a:cubicBezTo>
                <a:cubicBezTo>
                  <a:pt x="16270" y="14234"/>
                  <a:pt x="16419" y="13355"/>
                  <a:pt x="16419" y="12422"/>
                </a:cubicBezTo>
                <a:cubicBezTo>
                  <a:pt x="16419" y="11498"/>
                  <a:pt x="16270" y="10623"/>
                  <a:pt x="15973" y="9794"/>
                </a:cubicBezTo>
                <a:cubicBezTo>
                  <a:pt x="15678" y="8966"/>
                  <a:pt x="15279" y="8250"/>
                  <a:pt x="14775" y="7645"/>
                </a:cubicBezTo>
                <a:cubicBezTo>
                  <a:pt x="14270" y="7035"/>
                  <a:pt x="13673" y="6557"/>
                  <a:pt x="12987" y="6199"/>
                </a:cubicBezTo>
                <a:cubicBezTo>
                  <a:pt x="12299" y="5843"/>
                  <a:pt x="11572" y="5666"/>
                  <a:pt x="10805" y="5666"/>
                </a:cubicBezTo>
                <a:cubicBezTo>
                  <a:pt x="10040" y="5666"/>
                  <a:pt x="9313" y="5846"/>
                  <a:pt x="8619" y="6199"/>
                </a:cubicBezTo>
                <a:cubicBezTo>
                  <a:pt x="7930" y="6557"/>
                  <a:pt x="7332" y="7035"/>
                  <a:pt x="6828" y="7645"/>
                </a:cubicBezTo>
                <a:cubicBezTo>
                  <a:pt x="6324" y="8250"/>
                  <a:pt x="5922" y="8963"/>
                  <a:pt x="5626" y="9788"/>
                </a:cubicBezTo>
                <a:cubicBezTo>
                  <a:pt x="5330" y="10611"/>
                  <a:pt x="5180" y="11491"/>
                  <a:pt x="5180" y="12422"/>
                </a:cubicBezTo>
                <a:cubicBezTo>
                  <a:pt x="5180" y="13355"/>
                  <a:pt x="5330" y="14234"/>
                  <a:pt x="5626" y="15047"/>
                </a:cubicBezTo>
                <a:cubicBezTo>
                  <a:pt x="5922" y="15862"/>
                  <a:pt x="6324" y="16582"/>
                  <a:pt x="6828" y="17196"/>
                </a:cubicBezTo>
                <a:cubicBezTo>
                  <a:pt x="7332" y="17810"/>
                  <a:pt x="7930" y="18294"/>
                  <a:pt x="8619" y="18650"/>
                </a:cubicBezTo>
                <a:cubicBezTo>
                  <a:pt x="9313" y="19005"/>
                  <a:pt x="10040" y="19185"/>
                  <a:pt x="10805" y="19185"/>
                </a:cubicBezTo>
                <a:moveTo>
                  <a:pt x="10805" y="7833"/>
                </a:moveTo>
                <a:cubicBezTo>
                  <a:pt x="11337" y="7833"/>
                  <a:pt x="11833" y="7952"/>
                  <a:pt x="12295" y="8190"/>
                </a:cubicBezTo>
                <a:cubicBezTo>
                  <a:pt x="12755" y="8432"/>
                  <a:pt x="13158" y="8754"/>
                  <a:pt x="13501" y="9168"/>
                </a:cubicBezTo>
                <a:cubicBezTo>
                  <a:pt x="13846" y="9583"/>
                  <a:pt x="14118" y="10068"/>
                  <a:pt x="14316" y="10623"/>
                </a:cubicBezTo>
                <a:cubicBezTo>
                  <a:pt x="14515" y="11185"/>
                  <a:pt x="14615" y="11781"/>
                  <a:pt x="14615" y="12422"/>
                </a:cubicBezTo>
                <a:cubicBezTo>
                  <a:pt x="14615" y="13055"/>
                  <a:pt x="14515" y="13650"/>
                  <a:pt x="14316" y="14204"/>
                </a:cubicBezTo>
                <a:cubicBezTo>
                  <a:pt x="14118" y="14757"/>
                  <a:pt x="13846" y="15245"/>
                  <a:pt x="13501" y="15667"/>
                </a:cubicBezTo>
                <a:cubicBezTo>
                  <a:pt x="13158" y="16091"/>
                  <a:pt x="12752" y="16419"/>
                  <a:pt x="12289" y="16660"/>
                </a:cubicBezTo>
                <a:cubicBezTo>
                  <a:pt x="11825" y="16898"/>
                  <a:pt x="11329" y="17016"/>
                  <a:pt x="10805" y="17016"/>
                </a:cubicBezTo>
                <a:cubicBezTo>
                  <a:pt x="10275" y="17016"/>
                  <a:pt x="9777" y="16898"/>
                  <a:pt x="9313" y="16660"/>
                </a:cubicBezTo>
                <a:cubicBezTo>
                  <a:pt x="8848" y="16419"/>
                  <a:pt x="8444" y="16091"/>
                  <a:pt x="8101" y="15667"/>
                </a:cubicBezTo>
                <a:cubicBezTo>
                  <a:pt x="7755" y="15245"/>
                  <a:pt x="7484" y="14755"/>
                  <a:pt x="7285" y="14198"/>
                </a:cubicBezTo>
                <a:cubicBezTo>
                  <a:pt x="7084" y="13641"/>
                  <a:pt x="6985" y="13045"/>
                  <a:pt x="6985" y="12422"/>
                </a:cubicBezTo>
                <a:cubicBezTo>
                  <a:pt x="6985" y="11781"/>
                  <a:pt x="7084" y="11185"/>
                  <a:pt x="7285" y="10623"/>
                </a:cubicBezTo>
                <a:cubicBezTo>
                  <a:pt x="7484" y="10068"/>
                  <a:pt x="7755" y="9583"/>
                  <a:pt x="8101" y="9168"/>
                </a:cubicBezTo>
                <a:cubicBezTo>
                  <a:pt x="8444" y="8754"/>
                  <a:pt x="8848" y="8432"/>
                  <a:pt x="9313" y="8190"/>
                </a:cubicBezTo>
                <a:cubicBezTo>
                  <a:pt x="9777" y="7952"/>
                  <a:pt x="10275" y="7833"/>
                  <a:pt x="10805" y="7833"/>
                </a:cubicBezTo>
              </a:path>
            </a:pathLst>
          </a:custGeom>
          <a:gradFill>
            <a:gsLst>
              <a:gs pos="0">
                <a:srgbClr val="52AFD8"/>
              </a:gs>
              <a:gs pos="100000">
                <a:srgbClr val="D6AED0"/>
              </a:gs>
            </a:gsLst>
            <a:lin ang="2700000" scaled="0"/>
          </a:gradFill>
          <a:ln>
            <a:noFill/>
          </a:ln>
          <a:effectLst/>
        </p:spPr>
        <p:txBody>
          <a:bodyPr lIns="0" tIns="0" rIns="0" bIns="0"/>
          <a:lstStyle/>
          <a:p>
            <a:pPr marL="0" marR="0" lvl="0" indent="0" defTabSz="914400" eaLnBrk="1" fontAlgn="base" latinLnBrk="0" hangingPunct="1">
              <a:lnSpc>
                <a:spcPct val="150000"/>
              </a:lnSpc>
              <a:spcBef>
                <a:spcPct val="0"/>
              </a:spcBef>
              <a:spcAft>
                <a:spcPct val="0"/>
              </a:spcAft>
              <a:buClrTx/>
              <a:buSzTx/>
              <a:buFontTx/>
              <a:buNone/>
              <a:defRPr/>
            </a:pPr>
            <a:endParaRPr kumimoji="0" lang="es-ES" sz="2670" b="0" i="0" u="none" strike="noStrike" kern="0" cap="none" spc="0" normalizeH="0" baseline="0" noProof="0">
              <a:ln>
                <a:noFill/>
              </a:ln>
              <a:solidFill>
                <a:prstClr val="black"/>
              </a:solidFill>
              <a:effectLst/>
              <a:uLnTx/>
              <a:uFillTx/>
              <a:latin typeface="字魂59号-创粗黑" panose="00000500000000000000" pitchFamily="2" charset="-122"/>
              <a:ea typeface="字魂59号-创粗黑" panose="00000500000000000000" pitchFamily="2" charset="-122"/>
              <a:cs typeface="Calibri" panose="020F0502020204030204" pitchFamily="34" charset="0"/>
              <a:sym typeface="Arial" panose="020B0604020202020204" pitchFamily="34" charset="0"/>
            </a:endParaRPr>
          </a:p>
        </p:txBody>
      </p:sp>
      <p:sp>
        <p:nvSpPr>
          <p:cNvPr id="11" name="矩形 10">
            <a:extLst>
              <a:ext uri="{FF2B5EF4-FFF2-40B4-BE49-F238E27FC236}">
                <a16:creationId xmlns:a16="http://schemas.microsoft.com/office/drawing/2014/main" id="{6CB1DE15-C46E-4F85-8999-FDA57C91DC50}"/>
              </a:ext>
            </a:extLst>
          </p:cNvPr>
          <p:cNvSpPr/>
          <p:nvPr/>
        </p:nvSpPr>
        <p:spPr>
          <a:xfrm>
            <a:off x="7341096" y="1964424"/>
            <a:ext cx="3307628" cy="3774410"/>
          </a:xfrm>
          <a:prstGeom prst="rect">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CDF78FB2-579F-43C3-A448-00F6B06D6221}"/>
              </a:ext>
            </a:extLst>
          </p:cNvPr>
          <p:cNvSpPr/>
          <p:nvPr/>
        </p:nvSpPr>
        <p:spPr>
          <a:xfrm>
            <a:off x="7621782" y="2138314"/>
            <a:ext cx="3183638" cy="3714046"/>
          </a:xfrm>
          <a:prstGeom prst="rect">
            <a:avLst/>
          </a:prstGeom>
          <a:solidFill>
            <a:schemeClr val="bg1"/>
          </a:solidFill>
          <a:ln>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Shape">
            <a:extLst>
              <a:ext uri="{FF2B5EF4-FFF2-40B4-BE49-F238E27FC236}">
                <a16:creationId xmlns:a16="http://schemas.microsoft.com/office/drawing/2014/main" id="{2BB4991F-3051-4493-95EC-622E1654912E}"/>
              </a:ext>
            </a:extLst>
          </p:cNvPr>
          <p:cNvSpPr/>
          <p:nvPr/>
        </p:nvSpPr>
        <p:spPr>
          <a:xfrm>
            <a:off x="8601969" y="2593094"/>
            <a:ext cx="1070462" cy="1070458"/>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gradFill>
            <a:gsLst>
              <a:gs pos="0">
                <a:srgbClr val="52AFD8"/>
              </a:gs>
              <a:gs pos="100000">
                <a:srgbClr val="D6AED0"/>
              </a:gs>
            </a:gsLst>
            <a:lin ang="2700000" scaled="0"/>
          </a:gradFill>
          <a:ln w="12700">
            <a:noFill/>
            <a:miter lim="400000"/>
          </a:ln>
        </p:spPr>
        <p:txBody>
          <a:bodyPr lIns="76200" tIns="76200" rIns="76200" bIns="76200" anchor="ctr"/>
          <a:lstStyle/>
          <a:p>
            <a:pPr algn="l" defTabSz="914400" rtl="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600" kern="1200">
              <a:solidFill>
                <a:schemeClr val="tx1">
                  <a:lumMod val="85000"/>
                  <a:lumOff val="15000"/>
                </a:schemeClr>
              </a:solidFill>
              <a:effectLst>
                <a:outerShdw blurRad="38100" dist="12700" dir="5400000" rotWithShape="0">
                  <a:srgbClr val="000000">
                    <a:alpha val="50000"/>
                  </a:srgbClr>
                </a:outerShdw>
              </a:effectLst>
              <a:latin typeface="字魂58号-创中黑" panose="00000500000000000000" pitchFamily="2" charset="-122"/>
              <a:ea typeface="字魂58号-创中黑" panose="00000500000000000000" pitchFamily="2" charset="-122"/>
              <a:sym typeface="Gill Sans"/>
            </a:endParaRPr>
          </a:p>
        </p:txBody>
      </p:sp>
      <p:sp>
        <p:nvSpPr>
          <p:cNvPr id="14" name="文本框 13">
            <a:extLst>
              <a:ext uri="{FF2B5EF4-FFF2-40B4-BE49-F238E27FC236}">
                <a16:creationId xmlns:a16="http://schemas.microsoft.com/office/drawing/2014/main" id="{5A31BCCF-B173-48D8-9EC9-2825B7F9F174}"/>
              </a:ext>
            </a:extLst>
          </p:cNvPr>
          <p:cNvSpPr txBox="1"/>
          <p:nvPr/>
        </p:nvSpPr>
        <p:spPr>
          <a:xfrm>
            <a:off x="8248496" y="4173085"/>
            <a:ext cx="191389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pitchFamily="34" charset="-122"/>
                <a:ea typeface="微软雅黑" panose="020B0503020204020204" pitchFamily="3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marR="0" lvl="0" indent="0" fontAlgn="auto">
              <a:lnSpc>
                <a:spcPct val="100000"/>
              </a:lnSpc>
              <a:spcBef>
                <a:spcPct val="20000"/>
              </a:spcBef>
              <a:spcAft>
                <a:spcPts val="0"/>
              </a:spcAft>
              <a:buClrTx/>
              <a:buSzTx/>
              <a:buFont typeface="Arial" panose="020B0604020202020204" pitchFamily="34" charset="0"/>
              <a:buNone/>
              <a:tabLst/>
              <a:defRPr/>
            </a:pPr>
            <a:r>
              <a:rPr lang="zh-CN" altLang="en-US" sz="2400" b="0" dirty="0">
                <a:solidFill>
                  <a:schemeClr val="tx1">
                    <a:lumMod val="85000"/>
                    <a:lumOff val="15000"/>
                  </a:schemeClr>
                </a:solidFill>
                <a:latin typeface="字魂58号-创中黑" panose="00000500000000000000" pitchFamily="2" charset="-122"/>
                <a:ea typeface="字魂58号-创中黑" panose="00000500000000000000" pitchFamily="2" charset="-122"/>
                <a:cs typeface="+mn-cs"/>
              </a:rPr>
              <a:t>标题文本</a:t>
            </a:r>
          </a:p>
        </p:txBody>
      </p:sp>
      <p:sp>
        <p:nvSpPr>
          <p:cNvPr id="15" name="TextBox 34">
            <a:extLst>
              <a:ext uri="{FF2B5EF4-FFF2-40B4-BE49-F238E27FC236}">
                <a16:creationId xmlns:a16="http://schemas.microsoft.com/office/drawing/2014/main" id="{C81F6BB0-DD96-424A-A29C-01F3F4A2B217}"/>
              </a:ext>
            </a:extLst>
          </p:cNvPr>
          <p:cNvSpPr txBox="1"/>
          <p:nvPr/>
        </p:nvSpPr>
        <p:spPr>
          <a:xfrm>
            <a:off x="8033842" y="4634753"/>
            <a:ext cx="2343198" cy="704680"/>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400" b="0" i="0" u="none" strike="noStrike" kern="1200" cap="none" spc="0" normalizeH="0" baseline="0" noProof="0" dirty="0">
                <a:ln>
                  <a:noFill/>
                </a:ln>
                <a:solidFill>
                  <a:schemeClr val="tx1">
                    <a:lumMod val="85000"/>
                    <a:lumOff val="15000"/>
                  </a:schemeClr>
                </a:solidFill>
                <a:effectLst/>
                <a:uLnTx/>
                <a:uFillTx/>
                <a:latin typeface="字魂58号-创中黑" panose="00000500000000000000" pitchFamily="2" charset="-122"/>
                <a:ea typeface="字魂58号-创中黑" panose="00000500000000000000" pitchFamily="2" charset="-122"/>
              </a:rPr>
              <a:t>lorem ipsum dolor sit </a:t>
            </a:r>
            <a:r>
              <a:rPr kumimoji="0" lang="en-US" sz="1400" b="0" i="0" u="none" strike="noStrike" kern="1200" cap="none" spc="0" normalizeH="0" baseline="0" noProof="0" dirty="0" err="1">
                <a:ln>
                  <a:noFill/>
                </a:ln>
                <a:solidFill>
                  <a:schemeClr val="tx1">
                    <a:lumMod val="85000"/>
                    <a:lumOff val="15000"/>
                  </a:schemeClr>
                </a:solidFill>
                <a:effectLst/>
                <a:uLnTx/>
                <a:uFillTx/>
                <a:latin typeface="字魂58号-创中黑" panose="00000500000000000000" pitchFamily="2" charset="-122"/>
                <a:ea typeface="字魂58号-创中黑" panose="00000500000000000000" pitchFamily="2" charset="-122"/>
              </a:rPr>
              <a:t>amet</a:t>
            </a:r>
            <a:r>
              <a:rPr kumimoji="0" lang="en-US" sz="1400" b="0" i="0" u="none" strike="noStrike" kern="1200" cap="none" spc="0" normalizeH="0" baseline="0" noProof="0" dirty="0">
                <a:ln>
                  <a:noFill/>
                </a:ln>
                <a:solidFill>
                  <a:schemeClr val="tx1">
                    <a:lumMod val="85000"/>
                    <a:lumOff val="15000"/>
                  </a:schemeClr>
                </a:solidFill>
                <a:effectLst/>
                <a:uLnTx/>
                <a:uFillTx/>
                <a:latin typeface="字魂58号-创中黑" panose="00000500000000000000" pitchFamily="2" charset="-122"/>
                <a:ea typeface="字魂58号-创中黑" panose="00000500000000000000" pitchFamily="2" charset="-122"/>
              </a:rPr>
              <a:t>, </a:t>
            </a:r>
            <a:r>
              <a:rPr kumimoji="0" lang="en-US" sz="1400" b="0" i="0" u="none" strike="noStrike" kern="1200" cap="none" spc="0" normalizeH="0" baseline="0" noProof="0" dirty="0" err="1">
                <a:ln>
                  <a:noFill/>
                </a:ln>
                <a:solidFill>
                  <a:schemeClr val="tx1">
                    <a:lumMod val="85000"/>
                    <a:lumOff val="15000"/>
                  </a:schemeClr>
                </a:solidFill>
                <a:effectLst/>
                <a:uLnTx/>
                <a:uFillTx/>
                <a:latin typeface="字魂58号-创中黑" panose="00000500000000000000" pitchFamily="2" charset="-122"/>
                <a:ea typeface="字魂58号-创中黑" panose="00000500000000000000" pitchFamily="2" charset="-122"/>
              </a:rPr>
              <a:t>ea</a:t>
            </a:r>
            <a:r>
              <a:rPr kumimoji="0" lang="en-US" sz="1400" b="0" i="0" u="none" strike="noStrike" kern="1200" cap="none" spc="0" normalizeH="0" baseline="0" noProof="0" dirty="0">
                <a:ln>
                  <a:noFill/>
                </a:ln>
                <a:solidFill>
                  <a:schemeClr val="tx1">
                    <a:lumMod val="85000"/>
                    <a:lumOff val="15000"/>
                  </a:schemeClr>
                </a:solidFill>
                <a:effectLst/>
                <a:uLnTx/>
                <a:uFillTx/>
                <a:latin typeface="字魂58号-创中黑" panose="00000500000000000000" pitchFamily="2" charset="-122"/>
                <a:ea typeface="字魂58号-创中黑" panose="00000500000000000000" pitchFamily="2" charset="-122"/>
              </a:rPr>
              <a:t> </a:t>
            </a:r>
            <a:r>
              <a:rPr kumimoji="0" lang="en-US" sz="1400" b="0" i="0" u="none" strike="noStrike" kern="1200" cap="none" spc="0" normalizeH="0" baseline="0" noProof="0" dirty="0" err="1">
                <a:ln>
                  <a:noFill/>
                </a:ln>
                <a:solidFill>
                  <a:schemeClr val="tx1">
                    <a:lumMod val="85000"/>
                    <a:lumOff val="15000"/>
                  </a:schemeClr>
                </a:solidFill>
                <a:effectLst/>
                <a:uLnTx/>
                <a:uFillTx/>
                <a:latin typeface="字魂58号-创中黑" panose="00000500000000000000" pitchFamily="2" charset="-122"/>
                <a:ea typeface="字魂58号-创中黑" panose="00000500000000000000" pitchFamily="2" charset="-122"/>
              </a:rPr>
              <a:t>commodoconsequat</a:t>
            </a:r>
            <a:r>
              <a:rPr kumimoji="0" lang="en-US" sz="1400" b="0" i="0" u="none" strike="noStrike" kern="1200" cap="none" spc="0" normalizeH="0" baseline="0" noProof="0" dirty="0">
                <a:ln>
                  <a:noFill/>
                </a:ln>
                <a:solidFill>
                  <a:schemeClr val="tx1">
                    <a:lumMod val="85000"/>
                    <a:lumOff val="15000"/>
                  </a:schemeClr>
                </a:solidFill>
                <a:effectLst/>
                <a:uLnTx/>
                <a:uFillTx/>
                <a:latin typeface="字魂58号-创中黑" panose="00000500000000000000" pitchFamily="2" charset="-122"/>
                <a:ea typeface="字魂58号-创中黑" panose="00000500000000000000" pitchFamily="2" charset="-122"/>
              </a:rPr>
              <a:t>.</a:t>
            </a:r>
          </a:p>
        </p:txBody>
      </p:sp>
      <p:sp>
        <p:nvSpPr>
          <p:cNvPr id="16" name="文本框 15">
            <a:extLst>
              <a:ext uri="{FF2B5EF4-FFF2-40B4-BE49-F238E27FC236}">
                <a16:creationId xmlns:a16="http://schemas.microsoft.com/office/drawing/2014/main" id="{B3109258-509B-4650-A1BF-77ECB2B034E3}"/>
              </a:ext>
            </a:extLst>
          </p:cNvPr>
          <p:cNvSpPr txBox="1"/>
          <p:nvPr/>
        </p:nvSpPr>
        <p:spPr>
          <a:xfrm>
            <a:off x="3840479" y="464342"/>
            <a:ext cx="4511042" cy="584775"/>
          </a:xfrm>
          <a:prstGeom prst="rect">
            <a:avLst/>
          </a:prstGeom>
          <a:noFill/>
        </p:spPr>
        <p:txBody>
          <a:bodyPr wrap="square" rtlCol="0">
            <a:spAutoFit/>
          </a:bodyPr>
          <a:lstStyle/>
          <a:p>
            <a:pPr algn="ctr"/>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请输入标题</a:t>
            </a:r>
          </a:p>
        </p:txBody>
      </p:sp>
    </p:spTree>
    <p:extLst>
      <p:ext uri="{BB962C8B-B14F-4D97-AF65-F5344CB8AC3E}">
        <p14:creationId xmlns:p14="http://schemas.microsoft.com/office/powerpoint/2010/main" val="5576101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4"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childTnLst>
                          </p:cTn>
                        </p:par>
                        <p:par>
                          <p:cTn id="21" fill="hold">
                            <p:stCondLst>
                              <p:cond delay="1500"/>
                            </p:stCondLst>
                            <p:childTnLst>
                              <p:par>
                                <p:cTn id="22" presetID="2" presetClass="entr" presetSubtype="4"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childTnLst>
                          </p:cTn>
                        </p:par>
                        <p:par>
                          <p:cTn id="32" fill="hold">
                            <p:stCondLst>
                              <p:cond delay="2500"/>
                            </p:stCondLst>
                            <p:childTnLst>
                              <p:par>
                                <p:cTn id="33" presetID="2" presetClass="entr" presetSubtype="4"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additive="base">
                                        <p:cTn id="35" dur="500" fill="hold"/>
                                        <p:tgtEl>
                                          <p:spTgt spid="7"/>
                                        </p:tgtEl>
                                        <p:attrNameLst>
                                          <p:attrName>ppt_x</p:attrName>
                                        </p:attrNameLst>
                                      </p:cBhvr>
                                      <p:tavLst>
                                        <p:tav tm="0">
                                          <p:val>
                                            <p:strVal val="#ppt_x"/>
                                          </p:val>
                                        </p:tav>
                                        <p:tav tm="100000">
                                          <p:val>
                                            <p:strVal val="#ppt_x"/>
                                          </p:val>
                                        </p:tav>
                                      </p:tavLst>
                                    </p:anim>
                                    <p:anim calcmode="lin" valueType="num">
                                      <p:cBhvr additive="base">
                                        <p:cTn id="36" dur="500" fill="hold"/>
                                        <p:tgtEl>
                                          <p:spTgt spid="7"/>
                                        </p:tgtEl>
                                        <p:attrNameLst>
                                          <p:attrName>ppt_y</p:attrName>
                                        </p:attrNameLst>
                                      </p:cBhvr>
                                      <p:tavLst>
                                        <p:tav tm="0">
                                          <p:val>
                                            <p:strVal val="1+#ppt_h/2"/>
                                          </p:val>
                                        </p:tav>
                                        <p:tav tm="100000">
                                          <p:val>
                                            <p:strVal val="#ppt_y"/>
                                          </p:val>
                                        </p:tav>
                                      </p:tavLst>
                                    </p:anim>
                                  </p:childTnLst>
                                </p:cTn>
                              </p:par>
                              <p:par>
                                <p:cTn id="37" presetID="10" presetClass="entr" presetSubtype="0" fill="hold" grpId="0" nodeType="with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1000"/>
                                        <p:tgtEl>
                                          <p:spTgt spid="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childTnLst>
                          </p:cTn>
                        </p:par>
                        <p:par>
                          <p:cTn id="49" fill="hold">
                            <p:stCondLst>
                              <p:cond delay="4000"/>
                            </p:stCondLst>
                            <p:childTnLst>
                              <p:par>
                                <p:cTn id="50" presetID="53" presetClass="entr" presetSubtype="16"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p:cTn id="52" dur="500" fill="hold"/>
                                        <p:tgtEl>
                                          <p:spTgt spid="14"/>
                                        </p:tgtEl>
                                        <p:attrNameLst>
                                          <p:attrName>ppt_w</p:attrName>
                                        </p:attrNameLst>
                                      </p:cBhvr>
                                      <p:tavLst>
                                        <p:tav tm="0">
                                          <p:val>
                                            <p:fltVal val="0"/>
                                          </p:val>
                                        </p:tav>
                                        <p:tav tm="100000">
                                          <p:val>
                                            <p:strVal val="#ppt_w"/>
                                          </p:val>
                                        </p:tav>
                                      </p:tavLst>
                                    </p:anim>
                                    <p:anim calcmode="lin" valueType="num">
                                      <p:cBhvr>
                                        <p:cTn id="53" dur="500" fill="hold"/>
                                        <p:tgtEl>
                                          <p:spTgt spid="14"/>
                                        </p:tgtEl>
                                        <p:attrNameLst>
                                          <p:attrName>ppt_h</p:attrName>
                                        </p:attrNameLst>
                                      </p:cBhvr>
                                      <p:tavLst>
                                        <p:tav tm="0">
                                          <p:val>
                                            <p:fltVal val="0"/>
                                          </p:val>
                                        </p:tav>
                                        <p:tav tm="100000">
                                          <p:val>
                                            <p:strVal val="#ppt_h"/>
                                          </p:val>
                                        </p:tav>
                                      </p:tavLst>
                                    </p:anim>
                                    <p:animEffect transition="in" filter="fade">
                                      <p:cBhvr>
                                        <p:cTn id="54" dur="500"/>
                                        <p:tgtEl>
                                          <p:spTgt spid="14"/>
                                        </p:tgtEl>
                                      </p:cBhvr>
                                    </p:animEffect>
                                  </p:childTnLst>
                                </p:cTn>
                              </p:par>
                            </p:childTnLst>
                          </p:cTn>
                        </p:par>
                        <p:par>
                          <p:cTn id="55" fill="hold">
                            <p:stCondLst>
                              <p:cond delay="4500"/>
                            </p:stCondLst>
                            <p:childTnLst>
                              <p:par>
                                <p:cTn id="56" presetID="2" presetClass="entr" presetSubtype="4" fill="hold" grpId="0" nodeType="afterEffect">
                                  <p:stCondLst>
                                    <p:cond delay="0"/>
                                  </p:stCondLst>
                                  <p:childTnLst>
                                    <p:set>
                                      <p:cBhvr>
                                        <p:cTn id="57" dur="1" fill="hold">
                                          <p:stCondLst>
                                            <p:cond delay="0"/>
                                          </p:stCondLst>
                                        </p:cTn>
                                        <p:tgtEl>
                                          <p:spTgt spid="15"/>
                                        </p:tgtEl>
                                        <p:attrNameLst>
                                          <p:attrName>style.visibility</p:attrName>
                                        </p:attrNameLst>
                                      </p:cBhvr>
                                      <p:to>
                                        <p:strVal val="visible"/>
                                      </p:to>
                                    </p:set>
                                    <p:anim calcmode="lin" valueType="num">
                                      <p:cBhvr additive="base">
                                        <p:cTn id="58" dur="500" fill="hold"/>
                                        <p:tgtEl>
                                          <p:spTgt spid="15"/>
                                        </p:tgtEl>
                                        <p:attrNameLst>
                                          <p:attrName>ppt_x</p:attrName>
                                        </p:attrNameLst>
                                      </p:cBhvr>
                                      <p:tavLst>
                                        <p:tav tm="0">
                                          <p:val>
                                            <p:strVal val="#ppt_x"/>
                                          </p:val>
                                        </p:tav>
                                        <p:tav tm="100000">
                                          <p:val>
                                            <p:strVal val="#ppt_x"/>
                                          </p:val>
                                        </p:tav>
                                      </p:tavLst>
                                    </p:anim>
                                    <p:anim calcmode="lin" valueType="num">
                                      <p:cBhvr additive="base">
                                        <p:cTn id="59"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16" presetClass="entr" presetSubtype="21" fill="hold" grpId="0" nodeType="clickEffect">
                                  <p:stCondLst>
                                    <p:cond delay="0"/>
                                  </p:stCondLst>
                                  <p:childTnLst>
                                    <p:set>
                                      <p:cBhvr>
                                        <p:cTn id="63" dur="1" fill="hold">
                                          <p:stCondLst>
                                            <p:cond delay="0"/>
                                          </p:stCondLst>
                                        </p:cTn>
                                        <p:tgtEl>
                                          <p:spTgt spid="16"/>
                                        </p:tgtEl>
                                        <p:attrNameLst>
                                          <p:attrName>style.visibility</p:attrName>
                                        </p:attrNameLst>
                                      </p:cBhvr>
                                      <p:to>
                                        <p:strVal val="visible"/>
                                      </p:to>
                                    </p:set>
                                    <p:animEffect transition="in" filter="barn(inVertical)">
                                      <p:cBhvr>
                                        <p:cTn id="6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8" grpId="0" bldLvl="0" animBg="1"/>
      <p:bldP spid="9" grpId="0" bldLvl="0" animBg="1"/>
      <p:bldP spid="10" grpId="0" bldLvl="0" animBg="1"/>
      <p:bldP spid="14" grpId="0"/>
      <p:bldP spid="15" grpId="0"/>
      <p:bldP spid="1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a:extLst>
              <a:ext uri="{FF2B5EF4-FFF2-40B4-BE49-F238E27FC236}">
                <a16:creationId xmlns:a16="http://schemas.microsoft.com/office/drawing/2014/main" id="{5995C97C-F651-49E7-A84E-38FFDC1E667E}"/>
              </a:ext>
            </a:extLst>
          </p:cNvPr>
          <p:cNvSpPr txBox="1"/>
          <p:nvPr/>
        </p:nvSpPr>
        <p:spPr>
          <a:xfrm>
            <a:off x="3840479" y="464342"/>
            <a:ext cx="4511042" cy="584775"/>
          </a:xfrm>
          <a:prstGeom prst="rect">
            <a:avLst/>
          </a:prstGeom>
          <a:noFill/>
        </p:spPr>
        <p:txBody>
          <a:bodyPr wrap="square" rtlCol="0">
            <a:spAutoFit/>
          </a:bodyPr>
          <a:lstStyle/>
          <a:p>
            <a:pPr algn="ctr"/>
            <a:r>
              <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请输入标题</a:t>
            </a:r>
          </a:p>
        </p:txBody>
      </p:sp>
      <p:sp>
        <p:nvSpPr>
          <p:cNvPr id="21" name="矩形: 圆角 20">
            <a:extLst>
              <a:ext uri="{FF2B5EF4-FFF2-40B4-BE49-F238E27FC236}">
                <a16:creationId xmlns:a16="http://schemas.microsoft.com/office/drawing/2014/main" id="{2FD3A169-8E62-470B-8E83-FE1A8597415A}"/>
              </a:ext>
            </a:extLst>
          </p:cNvPr>
          <p:cNvSpPr/>
          <p:nvPr/>
        </p:nvSpPr>
        <p:spPr>
          <a:xfrm>
            <a:off x="4648774" y="1700011"/>
            <a:ext cx="2894451" cy="4250028"/>
          </a:xfrm>
          <a:prstGeom prst="roundRect">
            <a:avLst>
              <a:gd name="adj" fmla="val 7658"/>
            </a:avLst>
          </a:prstGeom>
          <a:noFill/>
          <a:ln w="12700">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2" name="矩形: 圆角 21">
            <a:extLst>
              <a:ext uri="{FF2B5EF4-FFF2-40B4-BE49-F238E27FC236}">
                <a16:creationId xmlns:a16="http://schemas.microsoft.com/office/drawing/2014/main" id="{1C436B3C-B321-4952-AFD7-20C6723F1FA5}"/>
              </a:ext>
            </a:extLst>
          </p:cNvPr>
          <p:cNvSpPr/>
          <p:nvPr/>
        </p:nvSpPr>
        <p:spPr>
          <a:xfrm>
            <a:off x="1056890" y="1723434"/>
            <a:ext cx="2894451" cy="4250028"/>
          </a:xfrm>
          <a:prstGeom prst="roundRect">
            <a:avLst>
              <a:gd name="adj" fmla="val 7658"/>
            </a:avLst>
          </a:prstGeom>
          <a:noFill/>
          <a:ln w="12700">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圆角 22">
            <a:extLst>
              <a:ext uri="{FF2B5EF4-FFF2-40B4-BE49-F238E27FC236}">
                <a16:creationId xmlns:a16="http://schemas.microsoft.com/office/drawing/2014/main" id="{8B7C96F7-3E97-4A28-A179-62902430E846}"/>
              </a:ext>
            </a:extLst>
          </p:cNvPr>
          <p:cNvSpPr/>
          <p:nvPr/>
        </p:nvSpPr>
        <p:spPr>
          <a:xfrm>
            <a:off x="8104223" y="1700009"/>
            <a:ext cx="2894451" cy="4250028"/>
          </a:xfrm>
          <a:prstGeom prst="roundRect">
            <a:avLst>
              <a:gd name="adj" fmla="val 7658"/>
            </a:avLst>
          </a:prstGeom>
          <a:noFill/>
          <a:ln w="12700">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Freeform 106">
            <a:extLst>
              <a:ext uri="{FF2B5EF4-FFF2-40B4-BE49-F238E27FC236}">
                <a16:creationId xmlns:a16="http://schemas.microsoft.com/office/drawing/2014/main" id="{6C97DB22-0C79-469A-BD2C-465D6955C850}"/>
              </a:ext>
            </a:extLst>
          </p:cNvPr>
          <p:cNvSpPr>
            <a:spLocks noEditPoints="1"/>
          </p:cNvSpPr>
          <p:nvPr/>
        </p:nvSpPr>
        <p:spPr bwMode="auto">
          <a:xfrm>
            <a:off x="5555520" y="2257692"/>
            <a:ext cx="1181348" cy="745222"/>
          </a:xfrm>
          <a:custGeom>
            <a:avLst/>
            <a:gdLst>
              <a:gd name="T0" fmla="*/ 518 w 1171"/>
              <a:gd name="T1" fmla="*/ 591 h 741"/>
              <a:gd name="T2" fmla="*/ 450 w 1171"/>
              <a:gd name="T3" fmla="*/ 540 h 741"/>
              <a:gd name="T4" fmla="*/ 414 w 1171"/>
              <a:gd name="T5" fmla="*/ 465 h 741"/>
              <a:gd name="T6" fmla="*/ 418 w 1171"/>
              <a:gd name="T7" fmla="*/ 377 h 741"/>
              <a:gd name="T8" fmla="*/ 462 w 1171"/>
              <a:gd name="T9" fmla="*/ 305 h 741"/>
              <a:gd name="T10" fmla="*/ 533 w 1171"/>
              <a:gd name="T11" fmla="*/ 262 h 741"/>
              <a:gd name="T12" fmla="*/ 733 w 1171"/>
              <a:gd name="T13" fmla="*/ 280 h 741"/>
              <a:gd name="T14" fmla="*/ 545 w 1171"/>
              <a:gd name="T15" fmla="*/ 299 h 741"/>
              <a:gd name="T16" fmla="*/ 489 w 1171"/>
              <a:gd name="T17" fmla="*/ 332 h 741"/>
              <a:gd name="T18" fmla="*/ 455 w 1171"/>
              <a:gd name="T19" fmla="*/ 388 h 741"/>
              <a:gd name="T20" fmla="*/ 452 w 1171"/>
              <a:gd name="T21" fmla="*/ 456 h 741"/>
              <a:gd name="T22" fmla="*/ 480 w 1171"/>
              <a:gd name="T23" fmla="*/ 516 h 741"/>
              <a:gd name="T24" fmla="*/ 533 w 1171"/>
              <a:gd name="T25" fmla="*/ 555 h 741"/>
              <a:gd name="T26" fmla="*/ 600 w 1171"/>
              <a:gd name="T27" fmla="*/ 565 h 741"/>
              <a:gd name="T28" fmla="*/ 663 w 1171"/>
              <a:gd name="T29" fmla="*/ 543 h 741"/>
              <a:gd name="T30" fmla="*/ 706 w 1171"/>
              <a:gd name="T31" fmla="*/ 494 h 741"/>
              <a:gd name="T32" fmla="*/ 722 w 1171"/>
              <a:gd name="T33" fmla="*/ 429 h 741"/>
              <a:gd name="T34" fmla="*/ 748 w 1171"/>
              <a:gd name="T35" fmla="*/ 497 h 741"/>
              <a:gd name="T36" fmla="*/ 697 w 1171"/>
              <a:gd name="T37" fmla="*/ 564 h 741"/>
              <a:gd name="T38" fmla="*/ 621 w 1171"/>
              <a:gd name="T39" fmla="*/ 601 h 741"/>
              <a:gd name="T40" fmla="*/ 957 w 1171"/>
              <a:gd name="T41" fmla="*/ 303 h 741"/>
              <a:gd name="T42" fmla="*/ 948 w 1171"/>
              <a:gd name="T43" fmla="*/ 227 h 741"/>
              <a:gd name="T44" fmla="*/ 921 w 1171"/>
              <a:gd name="T45" fmla="*/ 158 h 741"/>
              <a:gd name="T46" fmla="*/ 879 w 1171"/>
              <a:gd name="T47" fmla="*/ 100 h 741"/>
              <a:gd name="T48" fmla="*/ 825 w 1171"/>
              <a:gd name="T49" fmla="*/ 52 h 741"/>
              <a:gd name="T50" fmla="*/ 759 w 1171"/>
              <a:gd name="T51" fmla="*/ 19 h 741"/>
              <a:gd name="T52" fmla="*/ 686 w 1171"/>
              <a:gd name="T53" fmla="*/ 2 h 741"/>
              <a:gd name="T54" fmla="*/ 589 w 1171"/>
              <a:gd name="T55" fmla="*/ 8 h 741"/>
              <a:gd name="T56" fmla="*/ 492 w 1171"/>
              <a:gd name="T57" fmla="*/ 48 h 741"/>
              <a:gd name="T58" fmla="*/ 415 w 1171"/>
              <a:gd name="T59" fmla="*/ 119 h 741"/>
              <a:gd name="T60" fmla="*/ 349 w 1171"/>
              <a:gd name="T61" fmla="*/ 160 h 741"/>
              <a:gd name="T62" fmla="*/ 298 w 1171"/>
              <a:gd name="T63" fmla="*/ 157 h 741"/>
              <a:gd name="T64" fmla="*/ 233 w 1171"/>
              <a:gd name="T65" fmla="*/ 178 h 741"/>
              <a:gd name="T66" fmla="*/ 184 w 1171"/>
              <a:gd name="T67" fmla="*/ 223 h 741"/>
              <a:gd name="T68" fmla="*/ 158 w 1171"/>
              <a:gd name="T69" fmla="*/ 286 h 741"/>
              <a:gd name="T70" fmla="*/ 81 w 1171"/>
              <a:gd name="T71" fmla="*/ 331 h 741"/>
              <a:gd name="T72" fmla="*/ 26 w 1171"/>
              <a:gd name="T73" fmla="*/ 400 h 741"/>
              <a:gd name="T74" fmla="*/ 1 w 1171"/>
              <a:gd name="T75" fmla="*/ 489 h 741"/>
              <a:gd name="T76" fmla="*/ 5 w 1171"/>
              <a:gd name="T77" fmla="*/ 555 h 741"/>
              <a:gd name="T78" fmla="*/ 23 w 1171"/>
              <a:gd name="T79" fmla="*/ 609 h 741"/>
              <a:gd name="T80" fmla="*/ 68 w 1171"/>
              <a:gd name="T81" fmla="*/ 673 h 741"/>
              <a:gd name="T82" fmla="*/ 133 w 1171"/>
              <a:gd name="T83" fmla="*/ 719 h 741"/>
              <a:gd name="T84" fmla="*/ 187 w 1171"/>
              <a:gd name="T85" fmla="*/ 737 h 741"/>
              <a:gd name="T86" fmla="*/ 957 w 1171"/>
              <a:gd name="T87" fmla="*/ 741 h 741"/>
              <a:gd name="T88" fmla="*/ 1021 w 1171"/>
              <a:gd name="T89" fmla="*/ 732 h 741"/>
              <a:gd name="T90" fmla="*/ 1109 w 1171"/>
              <a:gd name="T91" fmla="*/ 678 h 741"/>
              <a:gd name="T92" fmla="*/ 1162 w 1171"/>
              <a:gd name="T93" fmla="*/ 590 h 741"/>
              <a:gd name="T94" fmla="*/ 1171 w 1171"/>
              <a:gd name="T95" fmla="*/ 526 h 741"/>
              <a:gd name="T96" fmla="*/ 1162 w 1171"/>
              <a:gd name="T97" fmla="*/ 463 h 741"/>
              <a:gd name="T98" fmla="*/ 1109 w 1171"/>
              <a:gd name="T99" fmla="*/ 375 h 741"/>
              <a:gd name="T100" fmla="*/ 1021 w 1171"/>
              <a:gd name="T101" fmla="*/ 322 h 741"/>
              <a:gd name="T102" fmla="*/ 957 w 1171"/>
              <a:gd name="T103" fmla="*/ 31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71" h="741">
                <a:moveTo>
                  <a:pt x="586" y="605"/>
                </a:moveTo>
                <a:lnTo>
                  <a:pt x="567" y="604"/>
                </a:lnTo>
                <a:lnTo>
                  <a:pt x="550" y="601"/>
                </a:lnTo>
                <a:lnTo>
                  <a:pt x="533" y="597"/>
                </a:lnTo>
                <a:lnTo>
                  <a:pt x="518" y="591"/>
                </a:lnTo>
                <a:lnTo>
                  <a:pt x="502" y="584"/>
                </a:lnTo>
                <a:lnTo>
                  <a:pt x="488" y="575"/>
                </a:lnTo>
                <a:lnTo>
                  <a:pt x="473" y="564"/>
                </a:lnTo>
                <a:lnTo>
                  <a:pt x="462" y="553"/>
                </a:lnTo>
                <a:lnTo>
                  <a:pt x="450" y="540"/>
                </a:lnTo>
                <a:lnTo>
                  <a:pt x="440" y="528"/>
                </a:lnTo>
                <a:lnTo>
                  <a:pt x="431" y="512"/>
                </a:lnTo>
                <a:lnTo>
                  <a:pt x="424" y="497"/>
                </a:lnTo>
                <a:lnTo>
                  <a:pt x="418" y="481"/>
                </a:lnTo>
                <a:lnTo>
                  <a:pt x="414" y="465"/>
                </a:lnTo>
                <a:lnTo>
                  <a:pt x="411" y="448"/>
                </a:lnTo>
                <a:lnTo>
                  <a:pt x="410" y="429"/>
                </a:lnTo>
                <a:lnTo>
                  <a:pt x="411" y="411"/>
                </a:lnTo>
                <a:lnTo>
                  <a:pt x="414" y="394"/>
                </a:lnTo>
                <a:lnTo>
                  <a:pt x="418" y="377"/>
                </a:lnTo>
                <a:lnTo>
                  <a:pt x="424" y="361"/>
                </a:lnTo>
                <a:lnTo>
                  <a:pt x="431" y="345"/>
                </a:lnTo>
                <a:lnTo>
                  <a:pt x="440" y="331"/>
                </a:lnTo>
                <a:lnTo>
                  <a:pt x="450" y="317"/>
                </a:lnTo>
                <a:lnTo>
                  <a:pt x="462" y="305"/>
                </a:lnTo>
                <a:lnTo>
                  <a:pt x="473" y="293"/>
                </a:lnTo>
                <a:lnTo>
                  <a:pt x="488" y="283"/>
                </a:lnTo>
                <a:lnTo>
                  <a:pt x="502" y="275"/>
                </a:lnTo>
                <a:lnTo>
                  <a:pt x="518" y="267"/>
                </a:lnTo>
                <a:lnTo>
                  <a:pt x="533" y="262"/>
                </a:lnTo>
                <a:lnTo>
                  <a:pt x="550" y="258"/>
                </a:lnTo>
                <a:lnTo>
                  <a:pt x="567" y="254"/>
                </a:lnTo>
                <a:lnTo>
                  <a:pt x="586" y="253"/>
                </a:lnTo>
                <a:lnTo>
                  <a:pt x="586" y="195"/>
                </a:lnTo>
                <a:lnTo>
                  <a:pt x="733" y="280"/>
                </a:lnTo>
                <a:lnTo>
                  <a:pt x="586" y="364"/>
                </a:lnTo>
                <a:lnTo>
                  <a:pt x="586" y="292"/>
                </a:lnTo>
                <a:lnTo>
                  <a:pt x="572" y="293"/>
                </a:lnTo>
                <a:lnTo>
                  <a:pt x="558" y="295"/>
                </a:lnTo>
                <a:lnTo>
                  <a:pt x="545" y="299"/>
                </a:lnTo>
                <a:lnTo>
                  <a:pt x="533" y="303"/>
                </a:lnTo>
                <a:lnTo>
                  <a:pt x="521" y="309"/>
                </a:lnTo>
                <a:lnTo>
                  <a:pt x="509" y="316"/>
                </a:lnTo>
                <a:lnTo>
                  <a:pt x="498" y="323"/>
                </a:lnTo>
                <a:lnTo>
                  <a:pt x="489" y="332"/>
                </a:lnTo>
                <a:lnTo>
                  <a:pt x="480" y="342"/>
                </a:lnTo>
                <a:lnTo>
                  <a:pt x="472" y="353"/>
                </a:lnTo>
                <a:lnTo>
                  <a:pt x="466" y="364"/>
                </a:lnTo>
                <a:lnTo>
                  <a:pt x="459" y="376"/>
                </a:lnTo>
                <a:lnTo>
                  <a:pt x="455" y="388"/>
                </a:lnTo>
                <a:lnTo>
                  <a:pt x="452" y="401"/>
                </a:lnTo>
                <a:lnTo>
                  <a:pt x="450" y="415"/>
                </a:lnTo>
                <a:lnTo>
                  <a:pt x="449" y="429"/>
                </a:lnTo>
                <a:lnTo>
                  <a:pt x="450" y="443"/>
                </a:lnTo>
                <a:lnTo>
                  <a:pt x="452" y="456"/>
                </a:lnTo>
                <a:lnTo>
                  <a:pt x="455" y="469"/>
                </a:lnTo>
                <a:lnTo>
                  <a:pt x="459" y="482"/>
                </a:lnTo>
                <a:lnTo>
                  <a:pt x="466" y="494"/>
                </a:lnTo>
                <a:lnTo>
                  <a:pt x="472" y="506"/>
                </a:lnTo>
                <a:lnTo>
                  <a:pt x="480" y="516"/>
                </a:lnTo>
                <a:lnTo>
                  <a:pt x="489" y="525"/>
                </a:lnTo>
                <a:lnTo>
                  <a:pt x="498" y="534"/>
                </a:lnTo>
                <a:lnTo>
                  <a:pt x="509" y="543"/>
                </a:lnTo>
                <a:lnTo>
                  <a:pt x="521" y="549"/>
                </a:lnTo>
                <a:lnTo>
                  <a:pt x="533" y="555"/>
                </a:lnTo>
                <a:lnTo>
                  <a:pt x="545" y="560"/>
                </a:lnTo>
                <a:lnTo>
                  <a:pt x="558" y="563"/>
                </a:lnTo>
                <a:lnTo>
                  <a:pt x="572" y="565"/>
                </a:lnTo>
                <a:lnTo>
                  <a:pt x="586" y="565"/>
                </a:lnTo>
                <a:lnTo>
                  <a:pt x="600" y="565"/>
                </a:lnTo>
                <a:lnTo>
                  <a:pt x="613" y="563"/>
                </a:lnTo>
                <a:lnTo>
                  <a:pt x="626" y="560"/>
                </a:lnTo>
                <a:lnTo>
                  <a:pt x="639" y="555"/>
                </a:lnTo>
                <a:lnTo>
                  <a:pt x="651" y="549"/>
                </a:lnTo>
                <a:lnTo>
                  <a:pt x="663" y="543"/>
                </a:lnTo>
                <a:lnTo>
                  <a:pt x="672" y="534"/>
                </a:lnTo>
                <a:lnTo>
                  <a:pt x="682" y="525"/>
                </a:lnTo>
                <a:lnTo>
                  <a:pt x="691" y="516"/>
                </a:lnTo>
                <a:lnTo>
                  <a:pt x="699" y="506"/>
                </a:lnTo>
                <a:lnTo>
                  <a:pt x="706" y="494"/>
                </a:lnTo>
                <a:lnTo>
                  <a:pt x="711" y="482"/>
                </a:lnTo>
                <a:lnTo>
                  <a:pt x="717" y="469"/>
                </a:lnTo>
                <a:lnTo>
                  <a:pt x="720" y="456"/>
                </a:lnTo>
                <a:lnTo>
                  <a:pt x="722" y="443"/>
                </a:lnTo>
                <a:lnTo>
                  <a:pt x="722" y="429"/>
                </a:lnTo>
                <a:lnTo>
                  <a:pt x="761" y="429"/>
                </a:lnTo>
                <a:lnTo>
                  <a:pt x="761" y="448"/>
                </a:lnTo>
                <a:lnTo>
                  <a:pt x="758" y="465"/>
                </a:lnTo>
                <a:lnTo>
                  <a:pt x="753" y="481"/>
                </a:lnTo>
                <a:lnTo>
                  <a:pt x="748" y="497"/>
                </a:lnTo>
                <a:lnTo>
                  <a:pt x="740" y="512"/>
                </a:lnTo>
                <a:lnTo>
                  <a:pt x="732" y="528"/>
                </a:lnTo>
                <a:lnTo>
                  <a:pt x="721" y="540"/>
                </a:lnTo>
                <a:lnTo>
                  <a:pt x="710" y="553"/>
                </a:lnTo>
                <a:lnTo>
                  <a:pt x="697" y="564"/>
                </a:lnTo>
                <a:lnTo>
                  <a:pt x="684" y="575"/>
                </a:lnTo>
                <a:lnTo>
                  <a:pt x="669" y="584"/>
                </a:lnTo>
                <a:lnTo>
                  <a:pt x="654" y="591"/>
                </a:lnTo>
                <a:lnTo>
                  <a:pt x="638" y="597"/>
                </a:lnTo>
                <a:lnTo>
                  <a:pt x="621" y="601"/>
                </a:lnTo>
                <a:lnTo>
                  <a:pt x="603" y="604"/>
                </a:lnTo>
                <a:lnTo>
                  <a:pt x="586" y="605"/>
                </a:lnTo>
                <a:close/>
                <a:moveTo>
                  <a:pt x="957" y="312"/>
                </a:moveTo>
                <a:lnTo>
                  <a:pt x="957" y="307"/>
                </a:lnTo>
                <a:lnTo>
                  <a:pt x="957" y="303"/>
                </a:lnTo>
                <a:lnTo>
                  <a:pt x="957" y="288"/>
                </a:lnTo>
                <a:lnTo>
                  <a:pt x="956" y="272"/>
                </a:lnTo>
                <a:lnTo>
                  <a:pt x="954" y="256"/>
                </a:lnTo>
                <a:lnTo>
                  <a:pt x="951" y="242"/>
                </a:lnTo>
                <a:lnTo>
                  <a:pt x="948" y="227"/>
                </a:lnTo>
                <a:lnTo>
                  <a:pt x="944" y="213"/>
                </a:lnTo>
                <a:lnTo>
                  <a:pt x="939" y="199"/>
                </a:lnTo>
                <a:lnTo>
                  <a:pt x="934" y="185"/>
                </a:lnTo>
                <a:lnTo>
                  <a:pt x="928" y="172"/>
                </a:lnTo>
                <a:lnTo>
                  <a:pt x="921" y="158"/>
                </a:lnTo>
                <a:lnTo>
                  <a:pt x="914" y="146"/>
                </a:lnTo>
                <a:lnTo>
                  <a:pt x="906" y="133"/>
                </a:lnTo>
                <a:lnTo>
                  <a:pt x="897" y="121"/>
                </a:lnTo>
                <a:lnTo>
                  <a:pt x="888" y="111"/>
                </a:lnTo>
                <a:lnTo>
                  <a:pt x="879" y="100"/>
                </a:lnTo>
                <a:lnTo>
                  <a:pt x="869" y="89"/>
                </a:lnTo>
                <a:lnTo>
                  <a:pt x="858" y="79"/>
                </a:lnTo>
                <a:lnTo>
                  <a:pt x="847" y="70"/>
                </a:lnTo>
                <a:lnTo>
                  <a:pt x="836" y="61"/>
                </a:lnTo>
                <a:lnTo>
                  <a:pt x="825" y="52"/>
                </a:lnTo>
                <a:lnTo>
                  <a:pt x="812" y="44"/>
                </a:lnTo>
                <a:lnTo>
                  <a:pt x="800" y="37"/>
                </a:lnTo>
                <a:lnTo>
                  <a:pt x="786" y="31"/>
                </a:lnTo>
                <a:lnTo>
                  <a:pt x="773" y="24"/>
                </a:lnTo>
                <a:lnTo>
                  <a:pt x="759" y="19"/>
                </a:lnTo>
                <a:lnTo>
                  <a:pt x="745" y="13"/>
                </a:lnTo>
                <a:lnTo>
                  <a:pt x="731" y="10"/>
                </a:lnTo>
                <a:lnTo>
                  <a:pt x="715" y="7"/>
                </a:lnTo>
                <a:lnTo>
                  <a:pt x="701" y="4"/>
                </a:lnTo>
                <a:lnTo>
                  <a:pt x="686" y="2"/>
                </a:lnTo>
                <a:lnTo>
                  <a:pt x="670" y="0"/>
                </a:lnTo>
                <a:lnTo>
                  <a:pt x="655" y="0"/>
                </a:lnTo>
                <a:lnTo>
                  <a:pt x="632" y="2"/>
                </a:lnTo>
                <a:lnTo>
                  <a:pt x="611" y="4"/>
                </a:lnTo>
                <a:lnTo>
                  <a:pt x="589" y="8"/>
                </a:lnTo>
                <a:lnTo>
                  <a:pt x="569" y="13"/>
                </a:lnTo>
                <a:lnTo>
                  <a:pt x="548" y="20"/>
                </a:lnTo>
                <a:lnTo>
                  <a:pt x="529" y="29"/>
                </a:lnTo>
                <a:lnTo>
                  <a:pt x="510" y="37"/>
                </a:lnTo>
                <a:lnTo>
                  <a:pt x="492" y="48"/>
                </a:lnTo>
                <a:lnTo>
                  <a:pt x="475" y="60"/>
                </a:lnTo>
                <a:lnTo>
                  <a:pt x="458" y="74"/>
                </a:lnTo>
                <a:lnTo>
                  <a:pt x="443" y="88"/>
                </a:lnTo>
                <a:lnTo>
                  <a:pt x="428" y="103"/>
                </a:lnTo>
                <a:lnTo>
                  <a:pt x="415" y="119"/>
                </a:lnTo>
                <a:lnTo>
                  <a:pt x="403" y="137"/>
                </a:lnTo>
                <a:lnTo>
                  <a:pt x="392" y="154"/>
                </a:lnTo>
                <a:lnTo>
                  <a:pt x="383" y="172"/>
                </a:lnTo>
                <a:lnTo>
                  <a:pt x="365" y="166"/>
                </a:lnTo>
                <a:lnTo>
                  <a:pt x="349" y="160"/>
                </a:lnTo>
                <a:lnTo>
                  <a:pt x="340" y="158"/>
                </a:lnTo>
                <a:lnTo>
                  <a:pt x="331" y="157"/>
                </a:lnTo>
                <a:lnTo>
                  <a:pt x="321" y="156"/>
                </a:lnTo>
                <a:lnTo>
                  <a:pt x="313" y="156"/>
                </a:lnTo>
                <a:lnTo>
                  <a:pt x="298" y="157"/>
                </a:lnTo>
                <a:lnTo>
                  <a:pt x="284" y="158"/>
                </a:lnTo>
                <a:lnTo>
                  <a:pt x="270" y="161"/>
                </a:lnTo>
                <a:lnTo>
                  <a:pt x="257" y="166"/>
                </a:lnTo>
                <a:lnTo>
                  <a:pt x="244" y="171"/>
                </a:lnTo>
                <a:lnTo>
                  <a:pt x="233" y="178"/>
                </a:lnTo>
                <a:lnTo>
                  <a:pt x="222" y="185"/>
                </a:lnTo>
                <a:lnTo>
                  <a:pt x="211" y="193"/>
                </a:lnTo>
                <a:lnTo>
                  <a:pt x="201" y="202"/>
                </a:lnTo>
                <a:lnTo>
                  <a:pt x="193" y="212"/>
                </a:lnTo>
                <a:lnTo>
                  <a:pt x="184" y="223"/>
                </a:lnTo>
                <a:lnTo>
                  <a:pt x="176" y="235"/>
                </a:lnTo>
                <a:lnTo>
                  <a:pt x="171" y="247"/>
                </a:lnTo>
                <a:lnTo>
                  <a:pt x="166" y="259"/>
                </a:lnTo>
                <a:lnTo>
                  <a:pt x="161" y="273"/>
                </a:lnTo>
                <a:lnTo>
                  <a:pt x="158" y="286"/>
                </a:lnTo>
                <a:lnTo>
                  <a:pt x="142" y="292"/>
                </a:lnTo>
                <a:lnTo>
                  <a:pt x="126" y="301"/>
                </a:lnTo>
                <a:lnTo>
                  <a:pt x="109" y="309"/>
                </a:lnTo>
                <a:lnTo>
                  <a:pt x="95" y="319"/>
                </a:lnTo>
                <a:lnTo>
                  <a:pt x="81" y="331"/>
                </a:lnTo>
                <a:lnTo>
                  <a:pt x="68" y="343"/>
                </a:lnTo>
                <a:lnTo>
                  <a:pt x="55" y="356"/>
                </a:lnTo>
                <a:lnTo>
                  <a:pt x="45" y="370"/>
                </a:lnTo>
                <a:lnTo>
                  <a:pt x="35" y="385"/>
                </a:lnTo>
                <a:lnTo>
                  <a:pt x="26" y="400"/>
                </a:lnTo>
                <a:lnTo>
                  <a:pt x="19" y="416"/>
                </a:lnTo>
                <a:lnTo>
                  <a:pt x="12" y="434"/>
                </a:lnTo>
                <a:lnTo>
                  <a:pt x="7" y="451"/>
                </a:lnTo>
                <a:lnTo>
                  <a:pt x="4" y="469"/>
                </a:lnTo>
                <a:lnTo>
                  <a:pt x="1" y="489"/>
                </a:lnTo>
                <a:lnTo>
                  <a:pt x="0" y="507"/>
                </a:lnTo>
                <a:lnTo>
                  <a:pt x="0" y="519"/>
                </a:lnTo>
                <a:lnTo>
                  <a:pt x="1" y="531"/>
                </a:lnTo>
                <a:lnTo>
                  <a:pt x="3" y="543"/>
                </a:lnTo>
                <a:lnTo>
                  <a:pt x="5" y="555"/>
                </a:lnTo>
                <a:lnTo>
                  <a:pt x="8" y="565"/>
                </a:lnTo>
                <a:lnTo>
                  <a:pt x="11" y="577"/>
                </a:lnTo>
                <a:lnTo>
                  <a:pt x="14" y="588"/>
                </a:lnTo>
                <a:lnTo>
                  <a:pt x="19" y="599"/>
                </a:lnTo>
                <a:lnTo>
                  <a:pt x="23" y="609"/>
                </a:lnTo>
                <a:lnTo>
                  <a:pt x="28" y="619"/>
                </a:lnTo>
                <a:lnTo>
                  <a:pt x="34" y="629"/>
                </a:lnTo>
                <a:lnTo>
                  <a:pt x="40" y="638"/>
                </a:lnTo>
                <a:lnTo>
                  <a:pt x="53" y="656"/>
                </a:lnTo>
                <a:lnTo>
                  <a:pt x="68" y="673"/>
                </a:lnTo>
                <a:lnTo>
                  <a:pt x="86" y="688"/>
                </a:lnTo>
                <a:lnTo>
                  <a:pt x="103" y="701"/>
                </a:lnTo>
                <a:lnTo>
                  <a:pt x="113" y="708"/>
                </a:lnTo>
                <a:lnTo>
                  <a:pt x="122" y="713"/>
                </a:lnTo>
                <a:lnTo>
                  <a:pt x="133" y="719"/>
                </a:lnTo>
                <a:lnTo>
                  <a:pt x="143" y="723"/>
                </a:lnTo>
                <a:lnTo>
                  <a:pt x="154" y="727"/>
                </a:lnTo>
                <a:lnTo>
                  <a:pt x="165" y="731"/>
                </a:lnTo>
                <a:lnTo>
                  <a:pt x="175" y="734"/>
                </a:lnTo>
                <a:lnTo>
                  <a:pt x="187" y="737"/>
                </a:lnTo>
                <a:lnTo>
                  <a:pt x="199" y="739"/>
                </a:lnTo>
                <a:lnTo>
                  <a:pt x="210" y="740"/>
                </a:lnTo>
                <a:lnTo>
                  <a:pt x="222" y="741"/>
                </a:lnTo>
                <a:lnTo>
                  <a:pt x="234" y="741"/>
                </a:lnTo>
                <a:lnTo>
                  <a:pt x="957" y="741"/>
                </a:lnTo>
                <a:lnTo>
                  <a:pt x="968" y="741"/>
                </a:lnTo>
                <a:lnTo>
                  <a:pt x="979" y="740"/>
                </a:lnTo>
                <a:lnTo>
                  <a:pt x="990" y="739"/>
                </a:lnTo>
                <a:lnTo>
                  <a:pt x="1001" y="737"/>
                </a:lnTo>
                <a:lnTo>
                  <a:pt x="1021" y="732"/>
                </a:lnTo>
                <a:lnTo>
                  <a:pt x="1041" y="724"/>
                </a:lnTo>
                <a:lnTo>
                  <a:pt x="1059" y="715"/>
                </a:lnTo>
                <a:lnTo>
                  <a:pt x="1077" y="705"/>
                </a:lnTo>
                <a:lnTo>
                  <a:pt x="1093" y="692"/>
                </a:lnTo>
                <a:lnTo>
                  <a:pt x="1109" y="678"/>
                </a:lnTo>
                <a:lnTo>
                  <a:pt x="1123" y="663"/>
                </a:lnTo>
                <a:lnTo>
                  <a:pt x="1135" y="646"/>
                </a:lnTo>
                <a:lnTo>
                  <a:pt x="1145" y="629"/>
                </a:lnTo>
                <a:lnTo>
                  <a:pt x="1154" y="610"/>
                </a:lnTo>
                <a:lnTo>
                  <a:pt x="1162" y="590"/>
                </a:lnTo>
                <a:lnTo>
                  <a:pt x="1167" y="570"/>
                </a:lnTo>
                <a:lnTo>
                  <a:pt x="1169" y="559"/>
                </a:lnTo>
                <a:lnTo>
                  <a:pt x="1170" y="549"/>
                </a:lnTo>
                <a:lnTo>
                  <a:pt x="1171" y="537"/>
                </a:lnTo>
                <a:lnTo>
                  <a:pt x="1171" y="526"/>
                </a:lnTo>
                <a:lnTo>
                  <a:pt x="1171" y="516"/>
                </a:lnTo>
                <a:lnTo>
                  <a:pt x="1170" y="505"/>
                </a:lnTo>
                <a:lnTo>
                  <a:pt x="1169" y="494"/>
                </a:lnTo>
                <a:lnTo>
                  <a:pt x="1167" y="483"/>
                </a:lnTo>
                <a:lnTo>
                  <a:pt x="1162" y="463"/>
                </a:lnTo>
                <a:lnTo>
                  <a:pt x="1154" y="443"/>
                </a:lnTo>
                <a:lnTo>
                  <a:pt x="1145" y="425"/>
                </a:lnTo>
                <a:lnTo>
                  <a:pt x="1135" y="407"/>
                </a:lnTo>
                <a:lnTo>
                  <a:pt x="1123" y="390"/>
                </a:lnTo>
                <a:lnTo>
                  <a:pt x="1109" y="375"/>
                </a:lnTo>
                <a:lnTo>
                  <a:pt x="1093" y="361"/>
                </a:lnTo>
                <a:lnTo>
                  <a:pt x="1077" y="349"/>
                </a:lnTo>
                <a:lnTo>
                  <a:pt x="1059" y="339"/>
                </a:lnTo>
                <a:lnTo>
                  <a:pt x="1041" y="329"/>
                </a:lnTo>
                <a:lnTo>
                  <a:pt x="1021" y="322"/>
                </a:lnTo>
                <a:lnTo>
                  <a:pt x="1001" y="317"/>
                </a:lnTo>
                <a:lnTo>
                  <a:pt x="990" y="315"/>
                </a:lnTo>
                <a:lnTo>
                  <a:pt x="979" y="314"/>
                </a:lnTo>
                <a:lnTo>
                  <a:pt x="968" y="313"/>
                </a:lnTo>
                <a:lnTo>
                  <a:pt x="957" y="312"/>
                </a:lnTo>
                <a:close/>
              </a:path>
            </a:pathLst>
          </a:custGeom>
          <a:gradFill>
            <a:gsLst>
              <a:gs pos="0">
                <a:srgbClr val="D6AED0"/>
              </a:gs>
              <a:gs pos="100000">
                <a:srgbClr val="52AFD8"/>
              </a:gs>
            </a:gsLst>
            <a:lin ang="2700000" scaled="0"/>
          </a:gradFill>
          <a:ln>
            <a:noFill/>
          </a:ln>
        </p:spPr>
        <p:txBody>
          <a:bodyPr vert="horz" wrap="square" lIns="182880" tIns="91440" rIns="182880" bIns="91440" numCol="1" anchor="t" anchorCtr="0" compatLnSpc="1"/>
          <a:lstStyle/>
          <a:p>
            <a:pPr algn="l" defTabSz="1828800" rtl="0"/>
            <a:endParaRPr lang="en-US" sz="2000" kern="1200">
              <a:solidFill>
                <a:schemeClr val="tx1">
                  <a:lumMod val="85000"/>
                  <a:lumOff val="15000"/>
                </a:schemeClr>
              </a:solidFill>
              <a:latin typeface="字魂59号-创粗黑" panose="00000500000000000000" charset="-122"/>
              <a:ea typeface="字魂59号-创粗黑" panose="00000500000000000000" charset="-122"/>
            </a:endParaRPr>
          </a:p>
        </p:txBody>
      </p:sp>
      <p:grpSp>
        <p:nvGrpSpPr>
          <p:cNvPr id="25" name="Group 86">
            <a:extLst>
              <a:ext uri="{FF2B5EF4-FFF2-40B4-BE49-F238E27FC236}">
                <a16:creationId xmlns:a16="http://schemas.microsoft.com/office/drawing/2014/main" id="{FD5992EC-6609-4175-B1F8-CAF82E67478D}"/>
              </a:ext>
            </a:extLst>
          </p:cNvPr>
          <p:cNvGrpSpPr/>
          <p:nvPr/>
        </p:nvGrpSpPr>
        <p:grpSpPr>
          <a:xfrm>
            <a:off x="2045848" y="2374840"/>
            <a:ext cx="979516" cy="628074"/>
            <a:chOff x="1626118" y="4887786"/>
            <a:chExt cx="361614" cy="232148"/>
          </a:xfrm>
          <a:gradFill>
            <a:gsLst>
              <a:gs pos="0">
                <a:srgbClr val="D6AED0"/>
              </a:gs>
              <a:gs pos="100000">
                <a:srgbClr val="52AFD8"/>
              </a:gs>
            </a:gsLst>
            <a:lin ang="2700000" scaled="0"/>
          </a:gradFill>
        </p:grpSpPr>
        <p:sp>
          <p:nvSpPr>
            <p:cNvPr id="26" name="Freeform 114">
              <a:extLst>
                <a:ext uri="{FF2B5EF4-FFF2-40B4-BE49-F238E27FC236}">
                  <a16:creationId xmlns:a16="http://schemas.microsoft.com/office/drawing/2014/main" id="{172050D4-2D56-47A5-A052-672B48E175FF}"/>
                </a:ext>
              </a:extLst>
            </p:cNvPr>
            <p:cNvSpPr/>
            <p:nvPr/>
          </p:nvSpPr>
          <p:spPr bwMode="auto">
            <a:xfrm>
              <a:off x="1626118" y="4893739"/>
              <a:ext cx="108633" cy="217266"/>
            </a:xfrm>
            <a:custGeom>
              <a:avLst/>
              <a:gdLst>
                <a:gd name="T0" fmla="*/ 293 w 293"/>
                <a:gd name="T1" fmla="*/ 292 h 585"/>
                <a:gd name="T2" fmla="*/ 0 w 293"/>
                <a:gd name="T3" fmla="*/ 0 h 585"/>
                <a:gd name="T4" fmla="*/ 0 w 293"/>
                <a:gd name="T5" fmla="*/ 585 h 585"/>
                <a:gd name="T6" fmla="*/ 293 w 293"/>
                <a:gd name="T7" fmla="*/ 292 h 585"/>
              </a:gdLst>
              <a:ahLst/>
              <a:cxnLst>
                <a:cxn ang="0">
                  <a:pos x="T0" y="T1"/>
                </a:cxn>
                <a:cxn ang="0">
                  <a:pos x="T2" y="T3"/>
                </a:cxn>
                <a:cxn ang="0">
                  <a:pos x="T4" y="T5"/>
                </a:cxn>
                <a:cxn ang="0">
                  <a:pos x="T6" y="T7"/>
                </a:cxn>
              </a:cxnLst>
              <a:rect l="0" t="0" r="r" b="b"/>
              <a:pathLst>
                <a:path w="293" h="585">
                  <a:moveTo>
                    <a:pt x="293" y="292"/>
                  </a:moveTo>
                  <a:lnTo>
                    <a:pt x="0" y="0"/>
                  </a:lnTo>
                  <a:lnTo>
                    <a:pt x="0" y="585"/>
                  </a:lnTo>
                  <a:lnTo>
                    <a:pt x="293" y="2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2000" kern="1200">
                <a:solidFill>
                  <a:schemeClr val="tx1">
                    <a:lumMod val="75000"/>
                    <a:lumOff val="25000"/>
                  </a:schemeClr>
                </a:solidFill>
                <a:latin typeface="字魂59号-创粗黑" panose="00000500000000000000" charset="-122"/>
                <a:ea typeface="字魂59号-创粗黑" panose="00000500000000000000" charset="-122"/>
              </a:endParaRPr>
            </a:p>
          </p:txBody>
        </p:sp>
        <p:sp>
          <p:nvSpPr>
            <p:cNvPr id="27" name="Freeform 115">
              <a:extLst>
                <a:ext uri="{FF2B5EF4-FFF2-40B4-BE49-F238E27FC236}">
                  <a16:creationId xmlns:a16="http://schemas.microsoft.com/office/drawing/2014/main" id="{641E322E-12AF-4556-AFD8-26D9D5AC83FE}"/>
                </a:ext>
              </a:extLst>
            </p:cNvPr>
            <p:cNvSpPr/>
            <p:nvPr/>
          </p:nvSpPr>
          <p:spPr bwMode="auto">
            <a:xfrm>
              <a:off x="1640999" y="4887786"/>
              <a:ext cx="331851" cy="159229"/>
            </a:xfrm>
            <a:custGeom>
              <a:avLst/>
              <a:gdLst>
                <a:gd name="T0" fmla="*/ 480 w 896"/>
                <a:gd name="T1" fmla="*/ 415 h 428"/>
                <a:gd name="T2" fmla="*/ 896 w 896"/>
                <a:gd name="T3" fmla="*/ 0 h 428"/>
                <a:gd name="T4" fmla="*/ 0 w 896"/>
                <a:gd name="T5" fmla="*/ 0 h 428"/>
                <a:gd name="T6" fmla="*/ 416 w 896"/>
                <a:gd name="T7" fmla="*/ 415 h 428"/>
                <a:gd name="T8" fmla="*/ 422 w 896"/>
                <a:gd name="T9" fmla="*/ 422 h 428"/>
                <a:gd name="T10" fmla="*/ 431 w 896"/>
                <a:gd name="T11" fmla="*/ 425 h 428"/>
                <a:gd name="T12" fmla="*/ 439 w 896"/>
                <a:gd name="T13" fmla="*/ 428 h 428"/>
                <a:gd name="T14" fmla="*/ 448 w 896"/>
                <a:gd name="T15" fmla="*/ 428 h 428"/>
                <a:gd name="T16" fmla="*/ 457 w 896"/>
                <a:gd name="T17" fmla="*/ 428 h 428"/>
                <a:gd name="T18" fmla="*/ 466 w 896"/>
                <a:gd name="T19" fmla="*/ 425 h 428"/>
                <a:gd name="T20" fmla="*/ 473 w 896"/>
                <a:gd name="T21" fmla="*/ 422 h 428"/>
                <a:gd name="T22" fmla="*/ 480 w 896"/>
                <a:gd name="T23" fmla="*/ 415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6" h="428">
                  <a:moveTo>
                    <a:pt x="480" y="415"/>
                  </a:moveTo>
                  <a:lnTo>
                    <a:pt x="896" y="0"/>
                  </a:lnTo>
                  <a:lnTo>
                    <a:pt x="0" y="0"/>
                  </a:lnTo>
                  <a:lnTo>
                    <a:pt x="416" y="415"/>
                  </a:lnTo>
                  <a:lnTo>
                    <a:pt x="422" y="422"/>
                  </a:lnTo>
                  <a:lnTo>
                    <a:pt x="431" y="425"/>
                  </a:lnTo>
                  <a:lnTo>
                    <a:pt x="439" y="428"/>
                  </a:lnTo>
                  <a:lnTo>
                    <a:pt x="448" y="428"/>
                  </a:lnTo>
                  <a:lnTo>
                    <a:pt x="457" y="428"/>
                  </a:lnTo>
                  <a:lnTo>
                    <a:pt x="466" y="425"/>
                  </a:lnTo>
                  <a:lnTo>
                    <a:pt x="473" y="422"/>
                  </a:lnTo>
                  <a:lnTo>
                    <a:pt x="480" y="4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2000" kern="1200">
                <a:solidFill>
                  <a:schemeClr val="tx1">
                    <a:lumMod val="75000"/>
                    <a:lumOff val="25000"/>
                  </a:schemeClr>
                </a:solidFill>
                <a:latin typeface="字魂59号-创粗黑" panose="00000500000000000000" charset="-122"/>
                <a:ea typeface="字魂59号-创粗黑" panose="00000500000000000000" charset="-122"/>
              </a:endParaRPr>
            </a:p>
          </p:txBody>
        </p:sp>
        <p:sp>
          <p:nvSpPr>
            <p:cNvPr id="28" name="Freeform 116">
              <a:extLst>
                <a:ext uri="{FF2B5EF4-FFF2-40B4-BE49-F238E27FC236}">
                  <a16:creationId xmlns:a16="http://schemas.microsoft.com/office/drawing/2014/main" id="{6F819471-2FE9-447D-BE7B-ADFBC9C6E7E8}"/>
                </a:ext>
              </a:extLst>
            </p:cNvPr>
            <p:cNvSpPr/>
            <p:nvPr/>
          </p:nvSpPr>
          <p:spPr bwMode="auto">
            <a:xfrm>
              <a:off x="1636535" y="5012789"/>
              <a:ext cx="340780" cy="107145"/>
            </a:xfrm>
            <a:custGeom>
              <a:avLst/>
              <a:gdLst>
                <a:gd name="T0" fmla="*/ 625 w 914"/>
                <a:gd name="T1" fmla="*/ 0 h 290"/>
                <a:gd name="T2" fmla="*/ 517 w 914"/>
                <a:gd name="T3" fmla="*/ 108 h 290"/>
                <a:gd name="T4" fmla="*/ 510 w 914"/>
                <a:gd name="T5" fmla="*/ 114 h 290"/>
                <a:gd name="T6" fmla="*/ 504 w 914"/>
                <a:gd name="T7" fmla="*/ 119 h 290"/>
                <a:gd name="T8" fmla="*/ 496 w 914"/>
                <a:gd name="T9" fmla="*/ 124 h 290"/>
                <a:gd name="T10" fmla="*/ 490 w 914"/>
                <a:gd name="T11" fmla="*/ 127 h 290"/>
                <a:gd name="T12" fmla="*/ 481 w 914"/>
                <a:gd name="T13" fmla="*/ 129 h 290"/>
                <a:gd name="T14" fmla="*/ 474 w 914"/>
                <a:gd name="T15" fmla="*/ 131 h 290"/>
                <a:gd name="T16" fmla="*/ 465 w 914"/>
                <a:gd name="T17" fmla="*/ 132 h 290"/>
                <a:gd name="T18" fmla="*/ 457 w 914"/>
                <a:gd name="T19" fmla="*/ 133 h 290"/>
                <a:gd name="T20" fmla="*/ 449 w 914"/>
                <a:gd name="T21" fmla="*/ 132 h 290"/>
                <a:gd name="T22" fmla="*/ 440 w 914"/>
                <a:gd name="T23" fmla="*/ 131 h 290"/>
                <a:gd name="T24" fmla="*/ 432 w 914"/>
                <a:gd name="T25" fmla="*/ 129 h 290"/>
                <a:gd name="T26" fmla="*/ 425 w 914"/>
                <a:gd name="T27" fmla="*/ 127 h 290"/>
                <a:gd name="T28" fmla="*/ 417 w 914"/>
                <a:gd name="T29" fmla="*/ 124 h 290"/>
                <a:gd name="T30" fmla="*/ 410 w 914"/>
                <a:gd name="T31" fmla="*/ 119 h 290"/>
                <a:gd name="T32" fmla="*/ 403 w 914"/>
                <a:gd name="T33" fmla="*/ 114 h 290"/>
                <a:gd name="T34" fmla="*/ 397 w 914"/>
                <a:gd name="T35" fmla="*/ 108 h 290"/>
                <a:gd name="T36" fmla="*/ 289 w 914"/>
                <a:gd name="T37" fmla="*/ 0 h 290"/>
                <a:gd name="T38" fmla="*/ 0 w 914"/>
                <a:gd name="T39" fmla="*/ 290 h 290"/>
                <a:gd name="T40" fmla="*/ 914 w 914"/>
                <a:gd name="T41" fmla="*/ 290 h 290"/>
                <a:gd name="T42" fmla="*/ 625 w 914"/>
                <a:gd name="T43" fmla="*/ 0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4" h="290">
                  <a:moveTo>
                    <a:pt x="625" y="0"/>
                  </a:moveTo>
                  <a:lnTo>
                    <a:pt x="517" y="108"/>
                  </a:lnTo>
                  <a:lnTo>
                    <a:pt x="510" y="114"/>
                  </a:lnTo>
                  <a:lnTo>
                    <a:pt x="504" y="119"/>
                  </a:lnTo>
                  <a:lnTo>
                    <a:pt x="496" y="124"/>
                  </a:lnTo>
                  <a:lnTo>
                    <a:pt x="490" y="127"/>
                  </a:lnTo>
                  <a:lnTo>
                    <a:pt x="481" y="129"/>
                  </a:lnTo>
                  <a:lnTo>
                    <a:pt x="474" y="131"/>
                  </a:lnTo>
                  <a:lnTo>
                    <a:pt x="465" y="132"/>
                  </a:lnTo>
                  <a:lnTo>
                    <a:pt x="457" y="133"/>
                  </a:lnTo>
                  <a:lnTo>
                    <a:pt x="449" y="132"/>
                  </a:lnTo>
                  <a:lnTo>
                    <a:pt x="440" y="131"/>
                  </a:lnTo>
                  <a:lnTo>
                    <a:pt x="432" y="129"/>
                  </a:lnTo>
                  <a:lnTo>
                    <a:pt x="425" y="127"/>
                  </a:lnTo>
                  <a:lnTo>
                    <a:pt x="417" y="124"/>
                  </a:lnTo>
                  <a:lnTo>
                    <a:pt x="410" y="119"/>
                  </a:lnTo>
                  <a:lnTo>
                    <a:pt x="403" y="114"/>
                  </a:lnTo>
                  <a:lnTo>
                    <a:pt x="397" y="108"/>
                  </a:lnTo>
                  <a:lnTo>
                    <a:pt x="289" y="0"/>
                  </a:lnTo>
                  <a:lnTo>
                    <a:pt x="0" y="290"/>
                  </a:lnTo>
                  <a:lnTo>
                    <a:pt x="914" y="290"/>
                  </a:lnTo>
                  <a:lnTo>
                    <a:pt x="62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2000" kern="1200">
                <a:solidFill>
                  <a:schemeClr val="tx1">
                    <a:lumMod val="75000"/>
                    <a:lumOff val="25000"/>
                  </a:schemeClr>
                </a:solidFill>
                <a:latin typeface="字魂59号-创粗黑" panose="00000500000000000000" charset="-122"/>
                <a:ea typeface="字魂59号-创粗黑" panose="00000500000000000000" charset="-122"/>
              </a:endParaRPr>
            </a:p>
          </p:txBody>
        </p:sp>
        <p:sp>
          <p:nvSpPr>
            <p:cNvPr id="29" name="Freeform 117">
              <a:extLst>
                <a:ext uri="{FF2B5EF4-FFF2-40B4-BE49-F238E27FC236}">
                  <a16:creationId xmlns:a16="http://schemas.microsoft.com/office/drawing/2014/main" id="{9F1B0CE3-B59A-4A95-B0FD-9BE997E7AABC}"/>
                </a:ext>
              </a:extLst>
            </p:cNvPr>
            <p:cNvSpPr/>
            <p:nvPr/>
          </p:nvSpPr>
          <p:spPr bwMode="auto">
            <a:xfrm>
              <a:off x="1879099" y="4893739"/>
              <a:ext cx="108633" cy="217266"/>
            </a:xfrm>
            <a:custGeom>
              <a:avLst/>
              <a:gdLst>
                <a:gd name="T0" fmla="*/ 0 w 292"/>
                <a:gd name="T1" fmla="*/ 291 h 584"/>
                <a:gd name="T2" fmla="*/ 292 w 292"/>
                <a:gd name="T3" fmla="*/ 584 h 584"/>
                <a:gd name="T4" fmla="*/ 292 w 292"/>
                <a:gd name="T5" fmla="*/ 0 h 584"/>
                <a:gd name="T6" fmla="*/ 0 w 292"/>
                <a:gd name="T7" fmla="*/ 291 h 584"/>
              </a:gdLst>
              <a:ahLst/>
              <a:cxnLst>
                <a:cxn ang="0">
                  <a:pos x="T0" y="T1"/>
                </a:cxn>
                <a:cxn ang="0">
                  <a:pos x="T2" y="T3"/>
                </a:cxn>
                <a:cxn ang="0">
                  <a:pos x="T4" y="T5"/>
                </a:cxn>
                <a:cxn ang="0">
                  <a:pos x="T6" y="T7"/>
                </a:cxn>
              </a:cxnLst>
              <a:rect l="0" t="0" r="r" b="b"/>
              <a:pathLst>
                <a:path w="292" h="584">
                  <a:moveTo>
                    <a:pt x="0" y="291"/>
                  </a:moveTo>
                  <a:lnTo>
                    <a:pt x="292" y="584"/>
                  </a:lnTo>
                  <a:lnTo>
                    <a:pt x="292" y="0"/>
                  </a:lnTo>
                  <a:lnTo>
                    <a:pt x="0" y="29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2000" kern="1200">
                <a:solidFill>
                  <a:schemeClr val="tx1">
                    <a:lumMod val="75000"/>
                    <a:lumOff val="25000"/>
                  </a:schemeClr>
                </a:solidFill>
                <a:latin typeface="字魂59号-创粗黑" panose="00000500000000000000" charset="-122"/>
                <a:ea typeface="字魂59号-创粗黑" panose="00000500000000000000" charset="-122"/>
              </a:endParaRPr>
            </a:p>
          </p:txBody>
        </p:sp>
      </p:grpSp>
      <p:sp>
        <p:nvSpPr>
          <p:cNvPr id="30" name="Freeform 149">
            <a:extLst>
              <a:ext uri="{FF2B5EF4-FFF2-40B4-BE49-F238E27FC236}">
                <a16:creationId xmlns:a16="http://schemas.microsoft.com/office/drawing/2014/main" id="{23099D34-4179-4872-BB66-C0F29FDA59EA}"/>
              </a:ext>
            </a:extLst>
          </p:cNvPr>
          <p:cNvSpPr/>
          <p:nvPr/>
        </p:nvSpPr>
        <p:spPr bwMode="auto">
          <a:xfrm>
            <a:off x="9256177" y="2158961"/>
            <a:ext cx="849666" cy="849666"/>
          </a:xfrm>
          <a:custGeom>
            <a:avLst/>
            <a:gdLst>
              <a:gd name="T0" fmla="*/ 758 w 946"/>
              <a:gd name="T1" fmla="*/ 585 h 947"/>
              <a:gd name="T2" fmla="*/ 535 w 946"/>
              <a:gd name="T3" fmla="*/ 510 h 947"/>
              <a:gd name="T4" fmla="*/ 715 w 946"/>
              <a:gd name="T5" fmla="*/ 368 h 947"/>
              <a:gd name="T6" fmla="*/ 765 w 946"/>
              <a:gd name="T7" fmla="*/ 370 h 947"/>
              <a:gd name="T8" fmla="*/ 818 w 946"/>
              <a:gd name="T9" fmla="*/ 357 h 947"/>
              <a:gd name="T10" fmla="*/ 863 w 946"/>
              <a:gd name="T11" fmla="*/ 329 h 947"/>
              <a:gd name="T12" fmla="*/ 896 w 946"/>
              <a:gd name="T13" fmla="*/ 295 h 947"/>
              <a:gd name="T14" fmla="*/ 916 w 946"/>
              <a:gd name="T15" fmla="*/ 260 h 947"/>
              <a:gd name="T16" fmla="*/ 928 w 946"/>
              <a:gd name="T17" fmla="*/ 221 h 947"/>
              <a:gd name="T18" fmla="*/ 931 w 946"/>
              <a:gd name="T19" fmla="*/ 180 h 947"/>
              <a:gd name="T20" fmla="*/ 926 w 946"/>
              <a:gd name="T21" fmla="*/ 139 h 947"/>
              <a:gd name="T22" fmla="*/ 906 w 946"/>
              <a:gd name="T23" fmla="*/ 88 h 947"/>
              <a:gd name="T24" fmla="*/ 762 w 946"/>
              <a:gd name="T25" fmla="*/ 107 h 947"/>
              <a:gd name="T26" fmla="*/ 802 w 946"/>
              <a:gd name="T27" fmla="*/ 9 h 947"/>
              <a:gd name="T28" fmla="*/ 746 w 946"/>
              <a:gd name="T29" fmla="*/ 0 h 947"/>
              <a:gd name="T30" fmla="*/ 692 w 946"/>
              <a:gd name="T31" fmla="*/ 8 h 947"/>
              <a:gd name="T32" fmla="*/ 644 w 946"/>
              <a:gd name="T33" fmla="*/ 31 h 947"/>
              <a:gd name="T34" fmla="*/ 606 w 946"/>
              <a:gd name="T35" fmla="*/ 64 h 947"/>
              <a:gd name="T36" fmla="*/ 583 w 946"/>
              <a:gd name="T37" fmla="*/ 97 h 947"/>
              <a:gd name="T38" fmla="*/ 568 w 946"/>
              <a:gd name="T39" fmla="*/ 132 h 947"/>
              <a:gd name="T40" fmla="*/ 562 w 946"/>
              <a:gd name="T41" fmla="*/ 170 h 947"/>
              <a:gd name="T42" fmla="*/ 563 w 946"/>
              <a:gd name="T43" fmla="*/ 209 h 947"/>
              <a:gd name="T44" fmla="*/ 572 w 946"/>
              <a:gd name="T45" fmla="*/ 248 h 947"/>
              <a:gd name="T46" fmla="*/ 236 w 946"/>
              <a:gd name="T47" fmla="*/ 160 h 947"/>
              <a:gd name="T48" fmla="*/ 160 w 946"/>
              <a:gd name="T49" fmla="*/ 235 h 947"/>
              <a:gd name="T50" fmla="*/ 247 w 946"/>
              <a:gd name="T51" fmla="*/ 572 h 947"/>
              <a:gd name="T52" fmla="*/ 201 w 946"/>
              <a:gd name="T53" fmla="*/ 562 h 947"/>
              <a:gd name="T54" fmla="*/ 148 w 946"/>
              <a:gd name="T55" fmla="*/ 565 h 947"/>
              <a:gd name="T56" fmla="*/ 97 w 946"/>
              <a:gd name="T57" fmla="*/ 583 h 947"/>
              <a:gd name="T58" fmla="*/ 54 w 946"/>
              <a:gd name="T59" fmla="*/ 615 h 947"/>
              <a:gd name="T60" fmla="*/ 28 w 946"/>
              <a:gd name="T61" fmla="*/ 648 h 947"/>
              <a:gd name="T62" fmla="*/ 10 w 946"/>
              <a:gd name="T63" fmla="*/ 685 h 947"/>
              <a:gd name="T64" fmla="*/ 1 w 946"/>
              <a:gd name="T65" fmla="*/ 725 h 947"/>
              <a:gd name="T66" fmla="*/ 1 w 946"/>
              <a:gd name="T67" fmla="*/ 766 h 947"/>
              <a:gd name="T68" fmla="*/ 10 w 946"/>
              <a:gd name="T69" fmla="*/ 807 h 947"/>
              <a:gd name="T70" fmla="*/ 107 w 946"/>
              <a:gd name="T71" fmla="*/ 762 h 947"/>
              <a:gd name="T72" fmla="*/ 88 w 946"/>
              <a:gd name="T73" fmla="*/ 907 h 947"/>
              <a:gd name="T74" fmla="*/ 148 w 946"/>
              <a:gd name="T75" fmla="*/ 928 h 947"/>
              <a:gd name="T76" fmla="*/ 203 w 946"/>
              <a:gd name="T77" fmla="*/ 930 h 947"/>
              <a:gd name="T78" fmla="*/ 256 w 946"/>
              <a:gd name="T79" fmla="*/ 917 h 947"/>
              <a:gd name="T80" fmla="*/ 303 w 946"/>
              <a:gd name="T81" fmla="*/ 889 h 947"/>
              <a:gd name="T82" fmla="*/ 334 w 946"/>
              <a:gd name="T83" fmla="*/ 857 h 947"/>
              <a:gd name="T84" fmla="*/ 353 w 946"/>
              <a:gd name="T85" fmla="*/ 823 h 947"/>
              <a:gd name="T86" fmla="*/ 366 w 946"/>
              <a:gd name="T87" fmla="*/ 787 h 947"/>
              <a:gd name="T88" fmla="*/ 371 w 946"/>
              <a:gd name="T89" fmla="*/ 749 h 947"/>
              <a:gd name="T90" fmla="*/ 366 w 946"/>
              <a:gd name="T91" fmla="*/ 710 h 947"/>
              <a:gd name="T92" fmla="*/ 510 w 946"/>
              <a:gd name="T93" fmla="*/ 535 h 947"/>
              <a:gd name="T94" fmla="*/ 584 w 946"/>
              <a:gd name="T95" fmla="*/ 759 h 947"/>
              <a:gd name="T96" fmla="*/ 803 w 946"/>
              <a:gd name="T97" fmla="*/ 927 h 947"/>
              <a:gd name="T98" fmla="*/ 824 w 946"/>
              <a:gd name="T99" fmla="*/ 940 h 947"/>
              <a:gd name="T100" fmla="*/ 850 w 946"/>
              <a:gd name="T101" fmla="*/ 947 h 947"/>
              <a:gd name="T102" fmla="*/ 876 w 946"/>
              <a:gd name="T103" fmla="*/ 945 h 947"/>
              <a:gd name="T104" fmla="*/ 900 w 946"/>
              <a:gd name="T105" fmla="*/ 937 h 947"/>
              <a:gd name="T106" fmla="*/ 920 w 946"/>
              <a:gd name="T107" fmla="*/ 921 h 947"/>
              <a:gd name="T108" fmla="*/ 937 w 946"/>
              <a:gd name="T109" fmla="*/ 900 h 947"/>
              <a:gd name="T110" fmla="*/ 945 w 946"/>
              <a:gd name="T111" fmla="*/ 875 h 947"/>
              <a:gd name="T112" fmla="*/ 946 w 946"/>
              <a:gd name="T113" fmla="*/ 850 h 947"/>
              <a:gd name="T114" fmla="*/ 940 w 946"/>
              <a:gd name="T115" fmla="*/ 826 h 947"/>
              <a:gd name="T116" fmla="*/ 927 w 946"/>
              <a:gd name="T117" fmla="*/ 803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46" h="947">
                <a:moveTo>
                  <a:pt x="920" y="796"/>
                </a:moveTo>
                <a:lnTo>
                  <a:pt x="734" y="610"/>
                </a:lnTo>
                <a:lnTo>
                  <a:pt x="758" y="585"/>
                </a:lnTo>
                <a:lnTo>
                  <a:pt x="734" y="560"/>
                </a:lnTo>
                <a:lnTo>
                  <a:pt x="659" y="634"/>
                </a:lnTo>
                <a:lnTo>
                  <a:pt x="535" y="510"/>
                </a:lnTo>
                <a:lnTo>
                  <a:pt x="684" y="360"/>
                </a:lnTo>
                <a:lnTo>
                  <a:pt x="699" y="364"/>
                </a:lnTo>
                <a:lnTo>
                  <a:pt x="715" y="368"/>
                </a:lnTo>
                <a:lnTo>
                  <a:pt x="730" y="370"/>
                </a:lnTo>
                <a:lnTo>
                  <a:pt x="746" y="371"/>
                </a:lnTo>
                <a:lnTo>
                  <a:pt x="765" y="370"/>
                </a:lnTo>
                <a:lnTo>
                  <a:pt x="783" y="367"/>
                </a:lnTo>
                <a:lnTo>
                  <a:pt x="800" y="362"/>
                </a:lnTo>
                <a:lnTo>
                  <a:pt x="818" y="357"/>
                </a:lnTo>
                <a:lnTo>
                  <a:pt x="834" y="348"/>
                </a:lnTo>
                <a:lnTo>
                  <a:pt x="849" y="340"/>
                </a:lnTo>
                <a:lnTo>
                  <a:pt x="863" y="329"/>
                </a:lnTo>
                <a:lnTo>
                  <a:pt x="877" y="316"/>
                </a:lnTo>
                <a:lnTo>
                  <a:pt x="887" y="306"/>
                </a:lnTo>
                <a:lnTo>
                  <a:pt x="896" y="295"/>
                </a:lnTo>
                <a:lnTo>
                  <a:pt x="903" y="283"/>
                </a:lnTo>
                <a:lnTo>
                  <a:pt x="911" y="272"/>
                </a:lnTo>
                <a:lnTo>
                  <a:pt x="916" y="260"/>
                </a:lnTo>
                <a:lnTo>
                  <a:pt x="921" y="247"/>
                </a:lnTo>
                <a:lnTo>
                  <a:pt x="925" y="234"/>
                </a:lnTo>
                <a:lnTo>
                  <a:pt x="928" y="221"/>
                </a:lnTo>
                <a:lnTo>
                  <a:pt x="930" y="207"/>
                </a:lnTo>
                <a:lnTo>
                  <a:pt x="931" y="194"/>
                </a:lnTo>
                <a:lnTo>
                  <a:pt x="931" y="180"/>
                </a:lnTo>
                <a:lnTo>
                  <a:pt x="930" y="166"/>
                </a:lnTo>
                <a:lnTo>
                  <a:pt x="928" y="153"/>
                </a:lnTo>
                <a:lnTo>
                  <a:pt x="926" y="139"/>
                </a:lnTo>
                <a:lnTo>
                  <a:pt x="921" y="126"/>
                </a:lnTo>
                <a:lnTo>
                  <a:pt x="916" y="112"/>
                </a:lnTo>
                <a:lnTo>
                  <a:pt x="906" y="88"/>
                </a:lnTo>
                <a:lnTo>
                  <a:pt x="825" y="169"/>
                </a:lnTo>
                <a:lnTo>
                  <a:pt x="761" y="170"/>
                </a:lnTo>
                <a:lnTo>
                  <a:pt x="762" y="107"/>
                </a:lnTo>
                <a:lnTo>
                  <a:pt x="844" y="26"/>
                </a:lnTo>
                <a:lnTo>
                  <a:pt x="820" y="16"/>
                </a:lnTo>
                <a:lnTo>
                  <a:pt x="802" y="9"/>
                </a:lnTo>
                <a:lnTo>
                  <a:pt x="783" y="4"/>
                </a:lnTo>
                <a:lnTo>
                  <a:pt x="765" y="2"/>
                </a:lnTo>
                <a:lnTo>
                  <a:pt x="746" y="0"/>
                </a:lnTo>
                <a:lnTo>
                  <a:pt x="728" y="2"/>
                </a:lnTo>
                <a:lnTo>
                  <a:pt x="710" y="4"/>
                </a:lnTo>
                <a:lnTo>
                  <a:pt x="692" y="8"/>
                </a:lnTo>
                <a:lnTo>
                  <a:pt x="675" y="14"/>
                </a:lnTo>
                <a:lnTo>
                  <a:pt x="659" y="22"/>
                </a:lnTo>
                <a:lnTo>
                  <a:pt x="644" y="31"/>
                </a:lnTo>
                <a:lnTo>
                  <a:pt x="629" y="43"/>
                </a:lnTo>
                <a:lnTo>
                  <a:pt x="616" y="54"/>
                </a:lnTo>
                <a:lnTo>
                  <a:pt x="606" y="64"/>
                </a:lnTo>
                <a:lnTo>
                  <a:pt x="597" y="75"/>
                </a:lnTo>
                <a:lnTo>
                  <a:pt x="590" y="86"/>
                </a:lnTo>
                <a:lnTo>
                  <a:pt x="583" y="97"/>
                </a:lnTo>
                <a:lnTo>
                  <a:pt x="578" y="108"/>
                </a:lnTo>
                <a:lnTo>
                  <a:pt x="573" y="120"/>
                </a:lnTo>
                <a:lnTo>
                  <a:pt x="568" y="132"/>
                </a:lnTo>
                <a:lnTo>
                  <a:pt x="565" y="145"/>
                </a:lnTo>
                <a:lnTo>
                  <a:pt x="563" y="158"/>
                </a:lnTo>
                <a:lnTo>
                  <a:pt x="562" y="170"/>
                </a:lnTo>
                <a:lnTo>
                  <a:pt x="561" y="183"/>
                </a:lnTo>
                <a:lnTo>
                  <a:pt x="562" y="196"/>
                </a:lnTo>
                <a:lnTo>
                  <a:pt x="563" y="209"/>
                </a:lnTo>
                <a:lnTo>
                  <a:pt x="565" y="222"/>
                </a:lnTo>
                <a:lnTo>
                  <a:pt x="568" y="235"/>
                </a:lnTo>
                <a:lnTo>
                  <a:pt x="572" y="248"/>
                </a:lnTo>
                <a:lnTo>
                  <a:pt x="422" y="398"/>
                </a:lnTo>
                <a:lnTo>
                  <a:pt x="210" y="185"/>
                </a:lnTo>
                <a:lnTo>
                  <a:pt x="236" y="160"/>
                </a:lnTo>
                <a:lnTo>
                  <a:pt x="98" y="23"/>
                </a:lnTo>
                <a:lnTo>
                  <a:pt x="23" y="98"/>
                </a:lnTo>
                <a:lnTo>
                  <a:pt x="160" y="235"/>
                </a:lnTo>
                <a:lnTo>
                  <a:pt x="185" y="210"/>
                </a:lnTo>
                <a:lnTo>
                  <a:pt x="398" y="423"/>
                </a:lnTo>
                <a:lnTo>
                  <a:pt x="247" y="572"/>
                </a:lnTo>
                <a:lnTo>
                  <a:pt x="232" y="567"/>
                </a:lnTo>
                <a:lnTo>
                  <a:pt x="216" y="564"/>
                </a:lnTo>
                <a:lnTo>
                  <a:pt x="201" y="562"/>
                </a:lnTo>
                <a:lnTo>
                  <a:pt x="185" y="561"/>
                </a:lnTo>
                <a:lnTo>
                  <a:pt x="166" y="562"/>
                </a:lnTo>
                <a:lnTo>
                  <a:pt x="148" y="565"/>
                </a:lnTo>
                <a:lnTo>
                  <a:pt x="131" y="570"/>
                </a:lnTo>
                <a:lnTo>
                  <a:pt x="115" y="575"/>
                </a:lnTo>
                <a:lnTo>
                  <a:pt x="97" y="583"/>
                </a:lnTo>
                <a:lnTo>
                  <a:pt x="82" y="592"/>
                </a:lnTo>
                <a:lnTo>
                  <a:pt x="68" y="603"/>
                </a:lnTo>
                <a:lnTo>
                  <a:pt x="54" y="615"/>
                </a:lnTo>
                <a:lnTo>
                  <a:pt x="44" y="626"/>
                </a:lnTo>
                <a:lnTo>
                  <a:pt x="36" y="637"/>
                </a:lnTo>
                <a:lnTo>
                  <a:pt x="28" y="648"/>
                </a:lnTo>
                <a:lnTo>
                  <a:pt x="21" y="660"/>
                </a:lnTo>
                <a:lnTo>
                  <a:pt x="15" y="672"/>
                </a:lnTo>
                <a:lnTo>
                  <a:pt x="10" y="685"/>
                </a:lnTo>
                <a:lnTo>
                  <a:pt x="7" y="698"/>
                </a:lnTo>
                <a:lnTo>
                  <a:pt x="3" y="712"/>
                </a:lnTo>
                <a:lnTo>
                  <a:pt x="1" y="725"/>
                </a:lnTo>
                <a:lnTo>
                  <a:pt x="0" y="739"/>
                </a:lnTo>
                <a:lnTo>
                  <a:pt x="0" y="752"/>
                </a:lnTo>
                <a:lnTo>
                  <a:pt x="1" y="766"/>
                </a:lnTo>
                <a:lnTo>
                  <a:pt x="3" y="780"/>
                </a:lnTo>
                <a:lnTo>
                  <a:pt x="6" y="793"/>
                </a:lnTo>
                <a:lnTo>
                  <a:pt x="10" y="807"/>
                </a:lnTo>
                <a:lnTo>
                  <a:pt x="15" y="820"/>
                </a:lnTo>
                <a:lnTo>
                  <a:pt x="26" y="844"/>
                </a:lnTo>
                <a:lnTo>
                  <a:pt x="107" y="762"/>
                </a:lnTo>
                <a:lnTo>
                  <a:pt x="170" y="761"/>
                </a:lnTo>
                <a:lnTo>
                  <a:pt x="169" y="826"/>
                </a:lnTo>
                <a:lnTo>
                  <a:pt x="88" y="907"/>
                </a:lnTo>
                <a:lnTo>
                  <a:pt x="111" y="916"/>
                </a:lnTo>
                <a:lnTo>
                  <a:pt x="130" y="923"/>
                </a:lnTo>
                <a:lnTo>
                  <a:pt x="148" y="928"/>
                </a:lnTo>
                <a:lnTo>
                  <a:pt x="166" y="930"/>
                </a:lnTo>
                <a:lnTo>
                  <a:pt x="185" y="931"/>
                </a:lnTo>
                <a:lnTo>
                  <a:pt x="203" y="930"/>
                </a:lnTo>
                <a:lnTo>
                  <a:pt x="222" y="928"/>
                </a:lnTo>
                <a:lnTo>
                  <a:pt x="239" y="924"/>
                </a:lnTo>
                <a:lnTo>
                  <a:pt x="256" y="917"/>
                </a:lnTo>
                <a:lnTo>
                  <a:pt x="272" y="910"/>
                </a:lnTo>
                <a:lnTo>
                  <a:pt x="287" y="900"/>
                </a:lnTo>
                <a:lnTo>
                  <a:pt x="303" y="889"/>
                </a:lnTo>
                <a:lnTo>
                  <a:pt x="316" y="877"/>
                </a:lnTo>
                <a:lnTo>
                  <a:pt x="325" y="868"/>
                </a:lnTo>
                <a:lnTo>
                  <a:pt x="334" y="857"/>
                </a:lnTo>
                <a:lnTo>
                  <a:pt x="341" y="846"/>
                </a:lnTo>
                <a:lnTo>
                  <a:pt x="348" y="835"/>
                </a:lnTo>
                <a:lnTo>
                  <a:pt x="353" y="823"/>
                </a:lnTo>
                <a:lnTo>
                  <a:pt x="359" y="812"/>
                </a:lnTo>
                <a:lnTo>
                  <a:pt x="363" y="800"/>
                </a:lnTo>
                <a:lnTo>
                  <a:pt x="366" y="787"/>
                </a:lnTo>
                <a:lnTo>
                  <a:pt x="368" y="775"/>
                </a:lnTo>
                <a:lnTo>
                  <a:pt x="370" y="762"/>
                </a:lnTo>
                <a:lnTo>
                  <a:pt x="371" y="749"/>
                </a:lnTo>
                <a:lnTo>
                  <a:pt x="370" y="736"/>
                </a:lnTo>
                <a:lnTo>
                  <a:pt x="368" y="723"/>
                </a:lnTo>
                <a:lnTo>
                  <a:pt x="366" y="710"/>
                </a:lnTo>
                <a:lnTo>
                  <a:pt x="363" y="697"/>
                </a:lnTo>
                <a:lnTo>
                  <a:pt x="360" y="684"/>
                </a:lnTo>
                <a:lnTo>
                  <a:pt x="510" y="535"/>
                </a:lnTo>
                <a:lnTo>
                  <a:pt x="634" y="659"/>
                </a:lnTo>
                <a:lnTo>
                  <a:pt x="560" y="734"/>
                </a:lnTo>
                <a:lnTo>
                  <a:pt x="584" y="759"/>
                </a:lnTo>
                <a:lnTo>
                  <a:pt x="609" y="734"/>
                </a:lnTo>
                <a:lnTo>
                  <a:pt x="796" y="921"/>
                </a:lnTo>
                <a:lnTo>
                  <a:pt x="803" y="927"/>
                </a:lnTo>
                <a:lnTo>
                  <a:pt x="809" y="932"/>
                </a:lnTo>
                <a:lnTo>
                  <a:pt x="817" y="937"/>
                </a:lnTo>
                <a:lnTo>
                  <a:pt x="824" y="940"/>
                </a:lnTo>
                <a:lnTo>
                  <a:pt x="833" y="943"/>
                </a:lnTo>
                <a:lnTo>
                  <a:pt x="842" y="945"/>
                </a:lnTo>
                <a:lnTo>
                  <a:pt x="850" y="947"/>
                </a:lnTo>
                <a:lnTo>
                  <a:pt x="859" y="947"/>
                </a:lnTo>
                <a:lnTo>
                  <a:pt x="867" y="947"/>
                </a:lnTo>
                <a:lnTo>
                  <a:pt x="876" y="945"/>
                </a:lnTo>
                <a:lnTo>
                  <a:pt x="885" y="943"/>
                </a:lnTo>
                <a:lnTo>
                  <a:pt x="892" y="940"/>
                </a:lnTo>
                <a:lnTo>
                  <a:pt x="900" y="937"/>
                </a:lnTo>
                <a:lnTo>
                  <a:pt x="907" y="932"/>
                </a:lnTo>
                <a:lnTo>
                  <a:pt x="914" y="927"/>
                </a:lnTo>
                <a:lnTo>
                  <a:pt x="920" y="921"/>
                </a:lnTo>
                <a:lnTo>
                  <a:pt x="927" y="914"/>
                </a:lnTo>
                <a:lnTo>
                  <a:pt x="932" y="908"/>
                </a:lnTo>
                <a:lnTo>
                  <a:pt x="937" y="900"/>
                </a:lnTo>
                <a:lnTo>
                  <a:pt x="940" y="891"/>
                </a:lnTo>
                <a:lnTo>
                  <a:pt x="943" y="884"/>
                </a:lnTo>
                <a:lnTo>
                  <a:pt x="945" y="875"/>
                </a:lnTo>
                <a:lnTo>
                  <a:pt x="946" y="868"/>
                </a:lnTo>
                <a:lnTo>
                  <a:pt x="946" y="859"/>
                </a:lnTo>
                <a:lnTo>
                  <a:pt x="946" y="850"/>
                </a:lnTo>
                <a:lnTo>
                  <a:pt x="945" y="842"/>
                </a:lnTo>
                <a:lnTo>
                  <a:pt x="943" y="833"/>
                </a:lnTo>
                <a:lnTo>
                  <a:pt x="940" y="826"/>
                </a:lnTo>
                <a:lnTo>
                  <a:pt x="937" y="818"/>
                </a:lnTo>
                <a:lnTo>
                  <a:pt x="932" y="810"/>
                </a:lnTo>
                <a:lnTo>
                  <a:pt x="927" y="803"/>
                </a:lnTo>
                <a:lnTo>
                  <a:pt x="920" y="796"/>
                </a:lnTo>
                <a:close/>
              </a:path>
            </a:pathLst>
          </a:custGeom>
          <a:gradFill>
            <a:gsLst>
              <a:gs pos="0">
                <a:srgbClr val="D6AED0"/>
              </a:gs>
              <a:gs pos="100000">
                <a:srgbClr val="52AFD8"/>
              </a:gs>
            </a:gsLst>
            <a:lin ang="2700000" scaled="0"/>
          </a:gradFill>
          <a:ln>
            <a:noFill/>
          </a:ln>
        </p:spPr>
        <p:txBody>
          <a:bodyPr vert="horz" wrap="square" lIns="182880" tIns="91440" rIns="182880" bIns="91440" numCol="1" anchor="t" anchorCtr="0" compatLnSpc="1"/>
          <a:lstStyle/>
          <a:p>
            <a:pPr algn="l" defTabSz="1828800" rtl="0"/>
            <a:endParaRPr lang="en-US" sz="2000" kern="1200">
              <a:solidFill>
                <a:schemeClr val="tx1">
                  <a:lumMod val="75000"/>
                  <a:lumOff val="25000"/>
                </a:schemeClr>
              </a:solidFill>
              <a:latin typeface="字魂59号-创粗黑" panose="00000500000000000000" charset="-122"/>
              <a:ea typeface="字魂59号-创粗黑" panose="00000500000000000000" charset="-122"/>
            </a:endParaRPr>
          </a:p>
        </p:txBody>
      </p:sp>
      <p:grpSp>
        <p:nvGrpSpPr>
          <p:cNvPr id="31" name="组合 30">
            <a:extLst>
              <a:ext uri="{FF2B5EF4-FFF2-40B4-BE49-F238E27FC236}">
                <a16:creationId xmlns:a16="http://schemas.microsoft.com/office/drawing/2014/main" id="{BB0AAB1D-5D3F-4E65-81C9-677D7E8976F8}"/>
              </a:ext>
            </a:extLst>
          </p:cNvPr>
          <p:cNvGrpSpPr/>
          <p:nvPr/>
        </p:nvGrpSpPr>
        <p:grpSpPr>
          <a:xfrm flipH="1">
            <a:off x="965355" y="3450905"/>
            <a:ext cx="3140500" cy="1867432"/>
            <a:chOff x="8386921" y="2190006"/>
            <a:chExt cx="2501951" cy="1342709"/>
          </a:xfrm>
        </p:grpSpPr>
        <p:sp>
          <p:nvSpPr>
            <p:cNvPr id="32" name="矩形 31">
              <a:extLst>
                <a:ext uri="{FF2B5EF4-FFF2-40B4-BE49-F238E27FC236}">
                  <a16:creationId xmlns:a16="http://schemas.microsoft.com/office/drawing/2014/main" id="{1B7C0804-4464-4161-BBFB-33FEBE159562}"/>
                </a:ext>
              </a:extLst>
            </p:cNvPr>
            <p:cNvSpPr/>
            <p:nvPr/>
          </p:nvSpPr>
          <p:spPr>
            <a:xfrm>
              <a:off x="8386921" y="2190006"/>
              <a:ext cx="2501951" cy="363109"/>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400" b="1" dirty="0">
                  <a:solidFill>
                    <a:schemeClr val="tx1">
                      <a:lumMod val="75000"/>
                      <a:lumOff val="25000"/>
                    </a:schemeClr>
                  </a:solidFill>
                  <a:latin typeface="字魂58号-创中黑" panose="00000500000000000000" pitchFamily="2" charset="-122"/>
                  <a:ea typeface="字魂58号-创中黑" panose="00000500000000000000" pitchFamily="2" charset="-122"/>
                </a:rPr>
                <a:t>标题文字</a:t>
              </a:r>
            </a:p>
          </p:txBody>
        </p:sp>
        <p:sp>
          <p:nvSpPr>
            <p:cNvPr id="33" name="文本框 32">
              <a:extLst>
                <a:ext uri="{FF2B5EF4-FFF2-40B4-BE49-F238E27FC236}">
                  <a16:creationId xmlns:a16="http://schemas.microsoft.com/office/drawing/2014/main" id="{DE42F575-A977-4103-BA67-A0B00495F35D}"/>
                </a:ext>
              </a:extLst>
            </p:cNvPr>
            <p:cNvSpPr txBox="1"/>
            <p:nvPr/>
          </p:nvSpPr>
          <p:spPr>
            <a:xfrm>
              <a:off x="8753877" y="2593915"/>
              <a:ext cx="1768040" cy="93880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400" dirty="0">
                  <a:solidFill>
                    <a:schemeClr val="tx1">
                      <a:lumMod val="75000"/>
                      <a:lumOff val="25000"/>
                    </a:schemeClr>
                  </a:solidFill>
                  <a:latin typeface="字魂58号-创中黑" panose="00000500000000000000" pitchFamily="2" charset="-122"/>
                  <a:ea typeface="字魂58号-创中黑" panose="00000500000000000000" pitchFamily="2" charset="-122"/>
                </a:rPr>
                <a:t>The user can demonstrate on a projector or computer, or print the presentation and make it into a film to be used in a wider field. Using PowerPoint,</a:t>
              </a:r>
            </a:p>
          </p:txBody>
        </p:sp>
      </p:grpSp>
      <p:grpSp>
        <p:nvGrpSpPr>
          <p:cNvPr id="34" name="组合 33">
            <a:extLst>
              <a:ext uri="{FF2B5EF4-FFF2-40B4-BE49-F238E27FC236}">
                <a16:creationId xmlns:a16="http://schemas.microsoft.com/office/drawing/2014/main" id="{317208A8-1439-46C1-977A-E1755B09A865}"/>
              </a:ext>
            </a:extLst>
          </p:cNvPr>
          <p:cNvGrpSpPr/>
          <p:nvPr/>
        </p:nvGrpSpPr>
        <p:grpSpPr>
          <a:xfrm flipH="1">
            <a:off x="4575944" y="3510168"/>
            <a:ext cx="3140500" cy="2113013"/>
            <a:chOff x="8386921" y="2190006"/>
            <a:chExt cx="2501951" cy="1519285"/>
          </a:xfrm>
        </p:grpSpPr>
        <p:sp>
          <p:nvSpPr>
            <p:cNvPr id="35" name="矩形 34">
              <a:extLst>
                <a:ext uri="{FF2B5EF4-FFF2-40B4-BE49-F238E27FC236}">
                  <a16:creationId xmlns:a16="http://schemas.microsoft.com/office/drawing/2014/main" id="{F70FA7D0-935B-48B2-85B0-2DB4BCB29413}"/>
                </a:ext>
              </a:extLst>
            </p:cNvPr>
            <p:cNvSpPr/>
            <p:nvPr/>
          </p:nvSpPr>
          <p:spPr>
            <a:xfrm>
              <a:off x="8386921" y="2190006"/>
              <a:ext cx="2501951" cy="363109"/>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400" b="1" dirty="0">
                  <a:solidFill>
                    <a:schemeClr val="tx1">
                      <a:lumMod val="85000"/>
                      <a:lumOff val="15000"/>
                    </a:schemeClr>
                  </a:solidFill>
                  <a:latin typeface="字魂58号-创中黑" panose="00000500000000000000" pitchFamily="2" charset="-122"/>
                  <a:ea typeface="字魂58号-创中黑" panose="00000500000000000000" pitchFamily="2" charset="-122"/>
                </a:rPr>
                <a:t>标题文字</a:t>
              </a:r>
            </a:p>
          </p:txBody>
        </p:sp>
        <p:sp>
          <p:nvSpPr>
            <p:cNvPr id="36" name="文本框 35">
              <a:extLst>
                <a:ext uri="{FF2B5EF4-FFF2-40B4-BE49-F238E27FC236}">
                  <a16:creationId xmlns:a16="http://schemas.microsoft.com/office/drawing/2014/main" id="{03B9AACD-6977-4535-B49D-CD95CCFD1297}"/>
                </a:ext>
              </a:extLst>
            </p:cNvPr>
            <p:cNvSpPr txBox="1"/>
            <p:nvPr/>
          </p:nvSpPr>
          <p:spPr>
            <a:xfrm>
              <a:off x="8753877" y="2593915"/>
              <a:ext cx="1768040" cy="111537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400" dirty="0">
                  <a:solidFill>
                    <a:schemeClr val="tx1">
                      <a:lumMod val="85000"/>
                      <a:lumOff val="15000"/>
                    </a:schemeClr>
                  </a:solidFill>
                  <a:latin typeface="字魂58号-创中黑" panose="00000500000000000000" pitchFamily="2" charset="-122"/>
                  <a:ea typeface="字魂58号-创中黑" panose="00000500000000000000" pitchFamily="2" charset="-122"/>
                </a:rPr>
                <a:t>The user can demonstrate on a projector or computer, or print the presentation and make it into a film to be used in a wider field. Using PowerPoint,</a:t>
              </a:r>
            </a:p>
          </p:txBody>
        </p:sp>
      </p:grpSp>
      <p:grpSp>
        <p:nvGrpSpPr>
          <p:cNvPr id="37" name="组合 36">
            <a:extLst>
              <a:ext uri="{FF2B5EF4-FFF2-40B4-BE49-F238E27FC236}">
                <a16:creationId xmlns:a16="http://schemas.microsoft.com/office/drawing/2014/main" id="{D6C664B0-7364-4C18-878D-5ECF76D474E5}"/>
              </a:ext>
            </a:extLst>
          </p:cNvPr>
          <p:cNvGrpSpPr/>
          <p:nvPr/>
        </p:nvGrpSpPr>
        <p:grpSpPr>
          <a:xfrm flipH="1">
            <a:off x="8008465" y="3499352"/>
            <a:ext cx="3140500" cy="1867432"/>
            <a:chOff x="8386921" y="2190006"/>
            <a:chExt cx="2501951" cy="1342709"/>
          </a:xfrm>
        </p:grpSpPr>
        <p:sp>
          <p:nvSpPr>
            <p:cNvPr id="38" name="矩形 37">
              <a:extLst>
                <a:ext uri="{FF2B5EF4-FFF2-40B4-BE49-F238E27FC236}">
                  <a16:creationId xmlns:a16="http://schemas.microsoft.com/office/drawing/2014/main" id="{9F0537EA-564E-4EE4-B39E-C1A346913135}"/>
                </a:ext>
              </a:extLst>
            </p:cNvPr>
            <p:cNvSpPr/>
            <p:nvPr/>
          </p:nvSpPr>
          <p:spPr>
            <a:xfrm>
              <a:off x="8386921" y="2190006"/>
              <a:ext cx="2501951" cy="363109"/>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400" b="1" dirty="0">
                  <a:solidFill>
                    <a:schemeClr val="tx1">
                      <a:lumMod val="75000"/>
                      <a:lumOff val="25000"/>
                    </a:schemeClr>
                  </a:solidFill>
                  <a:latin typeface="字魂58号-创中黑" panose="00000500000000000000" pitchFamily="2" charset="-122"/>
                  <a:ea typeface="字魂58号-创中黑" panose="00000500000000000000" pitchFamily="2" charset="-122"/>
                </a:rPr>
                <a:t>标题文字</a:t>
              </a:r>
            </a:p>
          </p:txBody>
        </p:sp>
        <p:sp>
          <p:nvSpPr>
            <p:cNvPr id="39" name="文本框 38">
              <a:extLst>
                <a:ext uri="{FF2B5EF4-FFF2-40B4-BE49-F238E27FC236}">
                  <a16:creationId xmlns:a16="http://schemas.microsoft.com/office/drawing/2014/main" id="{848D5D7E-A6C3-49B7-AB59-96F8ABB13AF0}"/>
                </a:ext>
              </a:extLst>
            </p:cNvPr>
            <p:cNvSpPr txBox="1"/>
            <p:nvPr/>
          </p:nvSpPr>
          <p:spPr>
            <a:xfrm>
              <a:off x="8753877" y="2593915"/>
              <a:ext cx="1768040" cy="93880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400" dirty="0">
                  <a:solidFill>
                    <a:schemeClr val="tx1">
                      <a:lumMod val="75000"/>
                      <a:lumOff val="25000"/>
                    </a:schemeClr>
                  </a:solidFill>
                  <a:latin typeface="字魂58号-创中黑" panose="00000500000000000000" pitchFamily="2" charset="-122"/>
                  <a:ea typeface="字魂58号-创中黑" panose="00000500000000000000" pitchFamily="2" charset="-122"/>
                </a:rPr>
                <a:t>The user can demonstrate on a projector or computer, or print the presentation and make it into a film to be used in a wider field. Using PowerPoint,</a:t>
              </a:r>
            </a:p>
          </p:txBody>
        </p:sp>
      </p:grpSp>
    </p:spTree>
    <p:extLst>
      <p:ext uri="{BB962C8B-B14F-4D97-AF65-F5344CB8AC3E}">
        <p14:creationId xmlns:p14="http://schemas.microsoft.com/office/powerpoint/2010/main" val="30631217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47"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1000"/>
                                        <p:tgtEl>
                                          <p:spTgt spid="21"/>
                                        </p:tgtEl>
                                      </p:cBhvr>
                                    </p:animEffect>
                                    <p:anim calcmode="lin" valueType="num">
                                      <p:cBhvr>
                                        <p:cTn id="13" dur="1000" fill="hold"/>
                                        <p:tgtEl>
                                          <p:spTgt spid="21"/>
                                        </p:tgtEl>
                                        <p:attrNameLst>
                                          <p:attrName>ppt_x</p:attrName>
                                        </p:attrNameLst>
                                      </p:cBhvr>
                                      <p:tavLst>
                                        <p:tav tm="0">
                                          <p:val>
                                            <p:strVal val="#ppt_x"/>
                                          </p:val>
                                        </p:tav>
                                        <p:tav tm="100000">
                                          <p:val>
                                            <p:strVal val="#ppt_x"/>
                                          </p:val>
                                        </p:tav>
                                      </p:tavLst>
                                    </p:anim>
                                    <p:anim calcmode="lin" valueType="num">
                                      <p:cBhvr>
                                        <p:cTn id="14"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7" presetClass="entr" presetSubtype="0" fill="hold" grpId="0" nodeType="clickEffect" nodePh="1">
                                  <p:stCondLst>
                                    <p:cond delay="0"/>
                                  </p:stCondLst>
                                  <p:endCondLst>
                                    <p:cond evt="begin" delay="0">
                                      <p:tn val="17"/>
                                    </p:cond>
                                  </p:end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000"/>
                                        <p:tgtEl>
                                          <p:spTgt spid="22"/>
                                        </p:tgtEl>
                                      </p:cBhvr>
                                    </p:animEffect>
                                    <p:anim calcmode="lin" valueType="num">
                                      <p:cBhvr>
                                        <p:cTn id="20" dur="1000" fill="hold"/>
                                        <p:tgtEl>
                                          <p:spTgt spid="22"/>
                                        </p:tgtEl>
                                        <p:attrNameLst>
                                          <p:attrName>ppt_x</p:attrName>
                                        </p:attrNameLst>
                                      </p:cBhvr>
                                      <p:tavLst>
                                        <p:tav tm="0">
                                          <p:val>
                                            <p:strVal val="#ppt_x"/>
                                          </p:val>
                                        </p:tav>
                                        <p:tav tm="100000">
                                          <p:val>
                                            <p:strVal val="#ppt_x"/>
                                          </p:val>
                                        </p:tav>
                                      </p:tavLst>
                                    </p:anim>
                                    <p:anim calcmode="lin" valueType="num">
                                      <p:cBhvr>
                                        <p:cTn id="21"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7" presetClass="entr" presetSubtype="0" fill="hold" grpId="0" nodeType="clickEffect" nodePh="1">
                                  <p:stCondLst>
                                    <p:cond delay="0"/>
                                  </p:stCondLst>
                                  <p:endCondLst>
                                    <p:cond evt="begin" delay="0">
                                      <p:tn val="24"/>
                                    </p:cond>
                                  </p:endCondLst>
                                  <p:childTnLst>
                                    <p:set>
                                      <p:cBhvr>
                                        <p:cTn id="25" dur="1" fill="hold">
                                          <p:stCondLst>
                                            <p:cond delay="0"/>
                                          </p:stCondLst>
                                        </p:cTn>
                                        <p:tgtEl>
                                          <p:spTgt spid="23"/>
                                        </p:tgtEl>
                                        <p:attrNameLst>
                                          <p:attrName>style.visibility</p:attrName>
                                        </p:attrNameLst>
                                      </p:cBhvr>
                                      <p:to>
                                        <p:strVal val="visible"/>
                                      </p:to>
                                    </p:set>
                                    <p:animEffect transition="in" filter="fade">
                                      <p:cBhvr>
                                        <p:cTn id="26" dur="1000"/>
                                        <p:tgtEl>
                                          <p:spTgt spid="23"/>
                                        </p:tgtEl>
                                      </p:cBhvr>
                                    </p:animEffect>
                                    <p:anim calcmode="lin" valueType="num">
                                      <p:cBhvr>
                                        <p:cTn id="27" dur="1000" fill="hold"/>
                                        <p:tgtEl>
                                          <p:spTgt spid="23"/>
                                        </p:tgtEl>
                                        <p:attrNameLst>
                                          <p:attrName>ppt_x</p:attrName>
                                        </p:attrNameLst>
                                      </p:cBhvr>
                                      <p:tavLst>
                                        <p:tav tm="0">
                                          <p:val>
                                            <p:strVal val="#ppt_x"/>
                                          </p:val>
                                        </p:tav>
                                        <p:tav tm="100000">
                                          <p:val>
                                            <p:strVal val="#ppt_x"/>
                                          </p:val>
                                        </p:tav>
                                      </p:tavLst>
                                    </p:anim>
                                    <p:anim calcmode="lin" valueType="num">
                                      <p:cBhvr>
                                        <p:cTn id="28" dur="1000" fill="hold"/>
                                        <p:tgtEl>
                                          <p:spTgt spid="23"/>
                                        </p:tgtEl>
                                        <p:attrNameLst>
                                          <p:attrName>ppt_y</p:attrName>
                                        </p:attrNameLst>
                                      </p:cBhvr>
                                      <p:tavLst>
                                        <p:tav tm="0">
                                          <p:val>
                                            <p:strVal val="#ppt_y-.1"/>
                                          </p:val>
                                        </p:tav>
                                        <p:tav tm="100000">
                                          <p:val>
                                            <p:strVal val="#ppt_y"/>
                                          </p:val>
                                        </p:tav>
                                      </p:tavLst>
                                    </p:anim>
                                  </p:childTnLst>
                                </p:cTn>
                              </p:par>
                            </p:childTnLst>
                          </p:cTn>
                        </p:par>
                        <p:par>
                          <p:cTn id="29" fill="hold">
                            <p:stCondLst>
                              <p:cond delay="1000"/>
                            </p:stCondLst>
                            <p:childTnLst>
                              <p:par>
                                <p:cTn id="30" presetID="1" presetClass="entr" presetSubtype="0" fill="hold" nodeType="afterEffect">
                                  <p:stCondLst>
                                    <p:cond delay="0"/>
                                  </p:stCondLst>
                                  <p:childTnLst>
                                    <p:set>
                                      <p:cBhvr>
                                        <p:cTn id="31" dur="1" fill="hold">
                                          <p:stCondLst>
                                            <p:cond delay="0"/>
                                          </p:stCondLst>
                                        </p:cTn>
                                        <p:tgtEl>
                                          <p:spTgt spid="25"/>
                                        </p:tgtEl>
                                        <p:attrNameLst>
                                          <p:attrName>style.visibility</p:attrName>
                                        </p:attrNameLst>
                                      </p:cBhvr>
                                      <p:to>
                                        <p:strVal val="visible"/>
                                      </p:to>
                                    </p:set>
                                  </p:childTnLst>
                                </p:cTn>
                              </p:par>
                            </p:childTnLst>
                          </p:cTn>
                        </p:par>
                        <p:par>
                          <p:cTn id="32" fill="hold">
                            <p:stCondLst>
                              <p:cond delay="1000"/>
                            </p:stCondLst>
                            <p:childTnLst>
                              <p:par>
                                <p:cTn id="33" presetID="1" presetClass="entr" presetSubtype="0" fill="hold" grpId="0" nodeType="after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par>
                          <p:cTn id="35" fill="hold">
                            <p:stCondLst>
                              <p:cond delay="1000"/>
                            </p:stCondLst>
                            <p:childTnLst>
                              <p:par>
                                <p:cTn id="36" presetID="1"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childTnLst>
                                </p:cTn>
                              </p:par>
                              <p:par>
                                <p:cTn id="38" presetID="3" presetClass="entr" presetSubtype="10" fill="hold" grpId="1" nodeType="with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blinds(horizontal)">
                                      <p:cBhvr>
                                        <p:cTn id="40" dur="500"/>
                                        <p:tgtEl>
                                          <p:spTgt spid="24"/>
                                        </p:tgtEl>
                                      </p:cBhvr>
                                    </p:animEffect>
                                  </p:childTnLst>
                                </p:cTn>
                              </p:par>
                              <p:par>
                                <p:cTn id="41" presetID="3" presetClass="entr" presetSubtype="10"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blinds(horizontal)">
                                      <p:cBhvr>
                                        <p:cTn id="43" dur="500"/>
                                        <p:tgtEl>
                                          <p:spTgt spid="25"/>
                                        </p:tgtEl>
                                      </p:cBhvr>
                                    </p:animEffect>
                                  </p:childTnLst>
                                </p:cTn>
                              </p:par>
                              <p:par>
                                <p:cTn id="44" presetID="3" presetClass="entr" presetSubtype="10" fill="hold" grpId="1" nodeType="withEffect">
                                  <p:stCondLst>
                                    <p:cond delay="0"/>
                                  </p:stCondLst>
                                  <p:childTnLst>
                                    <p:set>
                                      <p:cBhvr>
                                        <p:cTn id="45" dur="1" fill="hold">
                                          <p:stCondLst>
                                            <p:cond delay="0"/>
                                          </p:stCondLst>
                                        </p:cTn>
                                        <p:tgtEl>
                                          <p:spTgt spid="30"/>
                                        </p:tgtEl>
                                        <p:attrNameLst>
                                          <p:attrName>style.visibility</p:attrName>
                                        </p:attrNameLst>
                                      </p:cBhvr>
                                      <p:to>
                                        <p:strVal val="visible"/>
                                      </p:to>
                                    </p:set>
                                    <p:animEffect transition="in" filter="blinds(horizontal)">
                                      <p:cBhvr>
                                        <p:cTn id="46" dur="500"/>
                                        <p:tgtEl>
                                          <p:spTgt spid="30"/>
                                        </p:tgtEl>
                                      </p:cBhvr>
                                    </p:animEffect>
                                  </p:childTnLst>
                                </p:cTn>
                              </p:par>
                            </p:childTnLst>
                          </p:cTn>
                        </p:par>
                        <p:par>
                          <p:cTn id="47" fill="hold">
                            <p:stCondLst>
                              <p:cond delay="1500"/>
                            </p:stCondLst>
                            <p:childTnLst>
                              <p:par>
                                <p:cTn id="48" presetID="42" presetClass="entr" presetSubtype="0" fill="hold" nodeType="afterEffect">
                                  <p:stCondLst>
                                    <p:cond delay="0"/>
                                  </p:stCondLst>
                                  <p:childTnLst>
                                    <p:set>
                                      <p:cBhvr>
                                        <p:cTn id="49" dur="1" fill="hold">
                                          <p:stCondLst>
                                            <p:cond delay="0"/>
                                          </p:stCondLst>
                                        </p:cTn>
                                        <p:tgtEl>
                                          <p:spTgt spid="31"/>
                                        </p:tgtEl>
                                        <p:attrNameLst>
                                          <p:attrName>style.visibility</p:attrName>
                                        </p:attrNameLst>
                                      </p:cBhvr>
                                      <p:to>
                                        <p:strVal val="visible"/>
                                      </p:to>
                                    </p:set>
                                    <p:animEffect transition="in" filter="fade">
                                      <p:cBhvr>
                                        <p:cTn id="50" dur="1000"/>
                                        <p:tgtEl>
                                          <p:spTgt spid="31"/>
                                        </p:tgtEl>
                                      </p:cBhvr>
                                    </p:animEffect>
                                    <p:anim calcmode="lin" valueType="num">
                                      <p:cBhvr>
                                        <p:cTn id="51" dur="1000" fill="hold"/>
                                        <p:tgtEl>
                                          <p:spTgt spid="31"/>
                                        </p:tgtEl>
                                        <p:attrNameLst>
                                          <p:attrName>ppt_x</p:attrName>
                                        </p:attrNameLst>
                                      </p:cBhvr>
                                      <p:tavLst>
                                        <p:tav tm="0">
                                          <p:val>
                                            <p:strVal val="#ppt_x"/>
                                          </p:val>
                                        </p:tav>
                                        <p:tav tm="100000">
                                          <p:val>
                                            <p:strVal val="#ppt_x"/>
                                          </p:val>
                                        </p:tav>
                                      </p:tavLst>
                                    </p:anim>
                                    <p:anim calcmode="lin" valueType="num">
                                      <p:cBhvr>
                                        <p:cTn id="52" dur="1000" fill="hold"/>
                                        <p:tgtEl>
                                          <p:spTgt spid="31"/>
                                        </p:tgtEl>
                                        <p:attrNameLst>
                                          <p:attrName>ppt_y</p:attrName>
                                        </p:attrNameLst>
                                      </p:cBhvr>
                                      <p:tavLst>
                                        <p:tav tm="0">
                                          <p:val>
                                            <p:strVal val="#ppt_y+.1"/>
                                          </p:val>
                                        </p:tav>
                                        <p:tav tm="100000">
                                          <p:val>
                                            <p:strVal val="#ppt_y"/>
                                          </p:val>
                                        </p:tav>
                                      </p:tavLst>
                                    </p:anim>
                                  </p:childTnLst>
                                </p:cTn>
                              </p:par>
                            </p:childTnLst>
                          </p:cTn>
                        </p:par>
                        <p:par>
                          <p:cTn id="53" fill="hold">
                            <p:stCondLst>
                              <p:cond delay="2500"/>
                            </p:stCondLst>
                            <p:childTnLst>
                              <p:par>
                                <p:cTn id="54" presetID="42" presetClass="entr" presetSubtype="0" fill="hold" nodeType="afterEffect">
                                  <p:stCondLst>
                                    <p:cond delay="0"/>
                                  </p:stCondLst>
                                  <p:childTnLst>
                                    <p:set>
                                      <p:cBhvr>
                                        <p:cTn id="55" dur="1" fill="hold">
                                          <p:stCondLst>
                                            <p:cond delay="0"/>
                                          </p:stCondLst>
                                        </p:cTn>
                                        <p:tgtEl>
                                          <p:spTgt spid="34"/>
                                        </p:tgtEl>
                                        <p:attrNameLst>
                                          <p:attrName>style.visibility</p:attrName>
                                        </p:attrNameLst>
                                      </p:cBhvr>
                                      <p:to>
                                        <p:strVal val="visible"/>
                                      </p:to>
                                    </p:set>
                                    <p:animEffect transition="in" filter="fade">
                                      <p:cBhvr>
                                        <p:cTn id="56" dur="1000"/>
                                        <p:tgtEl>
                                          <p:spTgt spid="34"/>
                                        </p:tgtEl>
                                      </p:cBhvr>
                                    </p:animEffect>
                                    <p:anim calcmode="lin" valueType="num">
                                      <p:cBhvr>
                                        <p:cTn id="57" dur="1000" fill="hold"/>
                                        <p:tgtEl>
                                          <p:spTgt spid="34"/>
                                        </p:tgtEl>
                                        <p:attrNameLst>
                                          <p:attrName>ppt_x</p:attrName>
                                        </p:attrNameLst>
                                      </p:cBhvr>
                                      <p:tavLst>
                                        <p:tav tm="0">
                                          <p:val>
                                            <p:strVal val="#ppt_x"/>
                                          </p:val>
                                        </p:tav>
                                        <p:tav tm="100000">
                                          <p:val>
                                            <p:strVal val="#ppt_x"/>
                                          </p:val>
                                        </p:tav>
                                      </p:tavLst>
                                    </p:anim>
                                    <p:anim calcmode="lin" valueType="num">
                                      <p:cBhvr>
                                        <p:cTn id="58" dur="1000" fill="hold"/>
                                        <p:tgtEl>
                                          <p:spTgt spid="34"/>
                                        </p:tgtEl>
                                        <p:attrNameLst>
                                          <p:attrName>ppt_y</p:attrName>
                                        </p:attrNameLst>
                                      </p:cBhvr>
                                      <p:tavLst>
                                        <p:tav tm="0">
                                          <p:val>
                                            <p:strVal val="#ppt_y+.1"/>
                                          </p:val>
                                        </p:tav>
                                        <p:tav tm="100000">
                                          <p:val>
                                            <p:strVal val="#ppt_y"/>
                                          </p:val>
                                        </p:tav>
                                      </p:tavLst>
                                    </p:anim>
                                  </p:childTnLst>
                                </p:cTn>
                              </p:par>
                            </p:childTnLst>
                          </p:cTn>
                        </p:par>
                        <p:par>
                          <p:cTn id="59" fill="hold">
                            <p:stCondLst>
                              <p:cond delay="3500"/>
                            </p:stCondLst>
                            <p:childTnLst>
                              <p:par>
                                <p:cTn id="60" presetID="42" presetClass="entr" presetSubtype="0" fill="hold" nodeType="afterEffect">
                                  <p:stCondLst>
                                    <p:cond delay="0"/>
                                  </p:stCondLst>
                                  <p:childTnLst>
                                    <p:set>
                                      <p:cBhvr>
                                        <p:cTn id="61" dur="1" fill="hold">
                                          <p:stCondLst>
                                            <p:cond delay="0"/>
                                          </p:stCondLst>
                                        </p:cTn>
                                        <p:tgtEl>
                                          <p:spTgt spid="37"/>
                                        </p:tgtEl>
                                        <p:attrNameLst>
                                          <p:attrName>style.visibility</p:attrName>
                                        </p:attrNameLst>
                                      </p:cBhvr>
                                      <p:to>
                                        <p:strVal val="visible"/>
                                      </p:to>
                                    </p:set>
                                    <p:animEffect transition="in" filter="fade">
                                      <p:cBhvr>
                                        <p:cTn id="62" dur="1000"/>
                                        <p:tgtEl>
                                          <p:spTgt spid="37"/>
                                        </p:tgtEl>
                                      </p:cBhvr>
                                    </p:animEffect>
                                    <p:anim calcmode="lin" valueType="num">
                                      <p:cBhvr>
                                        <p:cTn id="63" dur="1000" fill="hold"/>
                                        <p:tgtEl>
                                          <p:spTgt spid="37"/>
                                        </p:tgtEl>
                                        <p:attrNameLst>
                                          <p:attrName>ppt_x</p:attrName>
                                        </p:attrNameLst>
                                      </p:cBhvr>
                                      <p:tavLst>
                                        <p:tav tm="0">
                                          <p:val>
                                            <p:strVal val="#ppt_x"/>
                                          </p:val>
                                        </p:tav>
                                        <p:tav tm="100000">
                                          <p:val>
                                            <p:strVal val="#ppt_x"/>
                                          </p:val>
                                        </p:tav>
                                      </p:tavLst>
                                    </p:anim>
                                    <p:anim calcmode="lin" valueType="num">
                                      <p:cBhvr>
                                        <p:cTn id="64"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animBg="1"/>
      <p:bldP spid="22" grpId="0" animBg="1"/>
      <p:bldP spid="23" grpId="0" animBg="1"/>
      <p:bldP spid="24" grpId="0" animBg="1"/>
      <p:bldP spid="24" grpId="1" animBg="1"/>
      <p:bldP spid="30" grpId="0" animBg="1"/>
      <p:bldP spid="30"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6;p19">
            <a:extLst>
              <a:ext uri="{FF2B5EF4-FFF2-40B4-BE49-F238E27FC236}">
                <a16:creationId xmlns:a16="http://schemas.microsoft.com/office/drawing/2014/main" id="{3D64024A-4035-4EF6-A74D-CA0C6CE24539}"/>
              </a:ext>
            </a:extLst>
          </p:cNvPr>
          <p:cNvSpPr txBox="1"/>
          <p:nvPr/>
        </p:nvSpPr>
        <p:spPr>
          <a:xfrm>
            <a:off x="1171201" y="1456980"/>
            <a:ext cx="4771505"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i="0" u="none" strike="noStrike" cap="none" dirty="0">
                <a:gradFill>
                  <a:gsLst>
                    <a:gs pos="0">
                      <a:srgbClr val="D6AED0"/>
                    </a:gs>
                    <a:gs pos="100000">
                      <a:srgbClr val="52AFD8"/>
                    </a:gs>
                  </a:gsLst>
                  <a:lin ang="5400000" scaled="1"/>
                </a:gradFill>
                <a:latin typeface="字魂58号-创中黑" panose="00000500000000000000" pitchFamily="2" charset="-122"/>
                <a:ea typeface="字魂58号-创中黑" panose="00000500000000000000" pitchFamily="2" charset="-122"/>
                <a:cs typeface="Lato"/>
                <a:sym typeface="思源黑体" panose="020B0500000000000000" pitchFamily="34" charset="-122"/>
              </a:rPr>
              <a:t>YOUR TITLE HERE</a:t>
            </a:r>
            <a:endParaRPr sz="4000" b="1" i="0" u="none" strike="noStrike" cap="none" dirty="0">
              <a:gradFill>
                <a:gsLst>
                  <a:gs pos="0">
                    <a:srgbClr val="D6AED0"/>
                  </a:gs>
                  <a:gs pos="100000">
                    <a:srgbClr val="52AFD8"/>
                  </a:gs>
                </a:gsLst>
                <a:lin ang="5400000" scaled="1"/>
              </a:gra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
        <p:nvSpPr>
          <p:cNvPr id="3" name="文本框 2">
            <a:extLst>
              <a:ext uri="{FF2B5EF4-FFF2-40B4-BE49-F238E27FC236}">
                <a16:creationId xmlns:a16="http://schemas.microsoft.com/office/drawing/2014/main" id="{3C9FC7ED-F1B0-4319-9653-A3427E8E57DF}"/>
              </a:ext>
            </a:extLst>
          </p:cNvPr>
          <p:cNvSpPr txBox="1"/>
          <p:nvPr/>
        </p:nvSpPr>
        <p:spPr>
          <a:xfrm>
            <a:off x="1247401" y="2363636"/>
            <a:ext cx="9693130" cy="87966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rPr>
              <a:t>Please enter text </a:t>
            </a:r>
            <a:r>
              <a:rPr lang="en-US" altLang="zh-CN" dirty="0" err="1">
                <a:solidFill>
                  <a:schemeClr val="tx1">
                    <a:lumMod val="85000"/>
                    <a:lumOff val="15000"/>
                  </a:schemeClr>
                </a:solidFill>
                <a:latin typeface="字魂58号-创中黑" panose="00000500000000000000" pitchFamily="2" charset="-122"/>
                <a:ea typeface="字魂58号-创中黑" panose="00000500000000000000" pitchFamily="2" charset="-122"/>
              </a:rPr>
              <a:t>here.</a:t>
            </a:r>
            <a:r>
              <a:rPr lang="en-US" altLang="zh-CN"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Please</a:t>
            </a: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altLang="zh-CN"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rPr>
              <a:t>Please enter text here. Please enter text </a:t>
            </a:r>
            <a:r>
              <a:rPr lang="en-US" altLang="zh-CN" dirty="0" err="1">
                <a:solidFill>
                  <a:schemeClr val="tx1">
                    <a:lumMod val="85000"/>
                    <a:lumOff val="15000"/>
                  </a:schemeClr>
                </a:solidFill>
                <a:latin typeface="字魂58号-创中黑" panose="00000500000000000000" pitchFamily="2" charset="-122"/>
                <a:ea typeface="字魂58号-创中黑" panose="00000500000000000000" pitchFamily="2" charset="-122"/>
              </a:rPr>
              <a:t>here.</a:t>
            </a:r>
            <a:r>
              <a:rPr lang="en-US" altLang="zh-CN"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Please</a:t>
            </a: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altLang="zh-CN" dirty="0" err="1">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here.Please</a:t>
            </a: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rPr>
              <a:t> enter text </a:t>
            </a: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rPr>
              <a:t>Please enter text here.</a:t>
            </a:r>
            <a:endPar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sym typeface="+mn-ea"/>
            </a:endParaRPr>
          </a:p>
        </p:txBody>
      </p:sp>
      <p:sp>
        <p:nvSpPr>
          <p:cNvPr id="4" name="Google Shape;86;p19">
            <a:extLst>
              <a:ext uri="{FF2B5EF4-FFF2-40B4-BE49-F238E27FC236}">
                <a16:creationId xmlns:a16="http://schemas.microsoft.com/office/drawing/2014/main" id="{71C337A8-30A0-4B75-A221-87A268B8180E}"/>
              </a:ext>
            </a:extLst>
          </p:cNvPr>
          <p:cNvSpPr txBox="1"/>
          <p:nvPr/>
        </p:nvSpPr>
        <p:spPr>
          <a:xfrm>
            <a:off x="1171201" y="815919"/>
            <a:ext cx="4771505"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i="0" u="none" strike="noStrike" cap="none" dirty="0">
                <a:gradFill>
                  <a:gsLst>
                    <a:gs pos="0">
                      <a:srgbClr val="D6AED0"/>
                    </a:gs>
                    <a:gs pos="100000">
                      <a:srgbClr val="52AFD8"/>
                    </a:gs>
                  </a:gsLst>
                  <a:lin ang="5400000" scaled="1"/>
                </a:gradFill>
                <a:latin typeface="字魂58号-创中黑" panose="00000500000000000000" pitchFamily="2" charset="-122"/>
                <a:ea typeface="字魂58号-创中黑" panose="00000500000000000000" pitchFamily="2" charset="-122"/>
                <a:cs typeface="Lato"/>
                <a:sym typeface="思源黑体" panose="020B0500000000000000" pitchFamily="34" charset="-122"/>
              </a:rPr>
              <a:t>BUSUNESS</a:t>
            </a:r>
            <a:endParaRPr sz="4000" b="1" i="0" u="none" strike="noStrike" cap="none" dirty="0">
              <a:gradFill>
                <a:gsLst>
                  <a:gs pos="0">
                    <a:srgbClr val="D6AED0"/>
                  </a:gs>
                  <a:gs pos="100000">
                    <a:srgbClr val="52AFD8"/>
                  </a:gs>
                </a:gsLst>
                <a:lin ang="5400000" scaled="1"/>
              </a:gra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
        <p:nvSpPr>
          <p:cNvPr id="5" name="矩形 4">
            <a:extLst>
              <a:ext uri="{FF2B5EF4-FFF2-40B4-BE49-F238E27FC236}">
                <a16:creationId xmlns:a16="http://schemas.microsoft.com/office/drawing/2014/main" id="{17D57441-B187-4BE1-8B69-549CB821C92A}"/>
              </a:ext>
            </a:extLst>
          </p:cNvPr>
          <p:cNvSpPr/>
          <p:nvPr/>
        </p:nvSpPr>
        <p:spPr>
          <a:xfrm>
            <a:off x="1171201" y="3919074"/>
            <a:ext cx="2956124" cy="2011516"/>
          </a:xfrm>
          <a:prstGeom prst="rect">
            <a:avLst/>
          </a:prstGeom>
          <a:noFill/>
          <a:ln>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lIns="67549" tIns="33774" rIns="67549" bIns="33774" rtlCol="0" anchor="ctr"/>
          <a:lstStyle/>
          <a:p>
            <a:pPr algn="ctr">
              <a:lnSpc>
                <a:spcPct val="150000"/>
              </a:lnSpc>
            </a:pPr>
            <a:endParaRPr lang="zh-CN" alt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sym typeface="Calibri" panose="020F0502020204030204" pitchFamily="34" charset="0"/>
            </a:endParaRPr>
          </a:p>
        </p:txBody>
      </p:sp>
      <p:sp>
        <p:nvSpPr>
          <p:cNvPr id="6" name="文本框 5">
            <a:extLst>
              <a:ext uri="{FF2B5EF4-FFF2-40B4-BE49-F238E27FC236}">
                <a16:creationId xmlns:a16="http://schemas.microsoft.com/office/drawing/2014/main" id="{C2925032-53DD-467E-8CF1-B9CEC9906E4B}"/>
              </a:ext>
            </a:extLst>
          </p:cNvPr>
          <p:cNvSpPr txBox="1"/>
          <p:nvPr/>
        </p:nvSpPr>
        <p:spPr>
          <a:xfrm flipH="1">
            <a:off x="1420010" y="4271993"/>
            <a:ext cx="2458504" cy="130567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400" dirty="0">
                <a:solidFill>
                  <a:schemeClr val="tx1">
                    <a:lumMod val="85000"/>
                    <a:lumOff val="15000"/>
                  </a:schemeClr>
                </a:solidFill>
                <a:latin typeface="字魂58号-创中黑" panose="00000500000000000000" pitchFamily="2" charset="-122"/>
                <a:ea typeface="字魂58号-创中黑" panose="00000500000000000000" pitchFamily="2" charset="-122"/>
              </a:rPr>
              <a:t>The user can demonstrate on a projector or computer, or print the presentation and make it into a film to be used in a wider field. Using PowerPoint,</a:t>
            </a:r>
          </a:p>
        </p:txBody>
      </p:sp>
      <p:sp>
        <p:nvSpPr>
          <p:cNvPr id="7" name="矩形 6">
            <a:extLst>
              <a:ext uri="{FF2B5EF4-FFF2-40B4-BE49-F238E27FC236}">
                <a16:creationId xmlns:a16="http://schemas.microsoft.com/office/drawing/2014/main" id="{94F18279-BB86-4F01-A3AC-6350A352F669}"/>
              </a:ext>
            </a:extLst>
          </p:cNvPr>
          <p:cNvSpPr/>
          <p:nvPr/>
        </p:nvSpPr>
        <p:spPr>
          <a:xfrm>
            <a:off x="4617938" y="3919074"/>
            <a:ext cx="2956124" cy="2011516"/>
          </a:xfrm>
          <a:prstGeom prst="rect">
            <a:avLst/>
          </a:prstGeom>
          <a:noFill/>
          <a:ln>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lIns="67549" tIns="33774" rIns="67549" bIns="33774" rtlCol="0" anchor="ctr"/>
          <a:lstStyle/>
          <a:p>
            <a:pPr algn="ctr">
              <a:lnSpc>
                <a:spcPct val="150000"/>
              </a:lnSpc>
            </a:pPr>
            <a:endParaRPr lang="zh-CN" alt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sym typeface="Calibri" panose="020F0502020204030204" pitchFamily="34" charset="0"/>
            </a:endParaRPr>
          </a:p>
        </p:txBody>
      </p:sp>
      <p:sp>
        <p:nvSpPr>
          <p:cNvPr id="8" name="文本框 7">
            <a:extLst>
              <a:ext uri="{FF2B5EF4-FFF2-40B4-BE49-F238E27FC236}">
                <a16:creationId xmlns:a16="http://schemas.microsoft.com/office/drawing/2014/main" id="{9DE13778-6802-4E35-B677-36E9EB93A931}"/>
              </a:ext>
            </a:extLst>
          </p:cNvPr>
          <p:cNvSpPr txBox="1"/>
          <p:nvPr/>
        </p:nvSpPr>
        <p:spPr>
          <a:xfrm flipH="1">
            <a:off x="4866747" y="4271993"/>
            <a:ext cx="2458504" cy="130567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400" dirty="0">
                <a:solidFill>
                  <a:schemeClr val="tx1">
                    <a:lumMod val="85000"/>
                    <a:lumOff val="15000"/>
                  </a:schemeClr>
                </a:solidFill>
                <a:latin typeface="字魂58号-创中黑" panose="00000500000000000000" pitchFamily="2" charset="-122"/>
                <a:ea typeface="字魂58号-创中黑" panose="00000500000000000000" pitchFamily="2" charset="-122"/>
              </a:rPr>
              <a:t>The user can demonstrate on a projector or computer, or print the presentation and make it into a film to be used in a wider field. Using PowerPoint,</a:t>
            </a:r>
          </a:p>
        </p:txBody>
      </p:sp>
      <p:sp>
        <p:nvSpPr>
          <p:cNvPr id="9" name="矩形 8">
            <a:extLst>
              <a:ext uri="{FF2B5EF4-FFF2-40B4-BE49-F238E27FC236}">
                <a16:creationId xmlns:a16="http://schemas.microsoft.com/office/drawing/2014/main" id="{FE3A7B83-F9EA-46DD-8432-8B7BC21680B4}"/>
              </a:ext>
            </a:extLst>
          </p:cNvPr>
          <p:cNvSpPr/>
          <p:nvPr/>
        </p:nvSpPr>
        <p:spPr>
          <a:xfrm>
            <a:off x="8064675" y="3919074"/>
            <a:ext cx="2956124" cy="2011516"/>
          </a:xfrm>
          <a:prstGeom prst="rect">
            <a:avLst/>
          </a:prstGeom>
          <a:noFill/>
          <a:ln>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lIns="67549" tIns="33774" rIns="67549" bIns="33774" rtlCol="0" anchor="ctr"/>
          <a:lstStyle/>
          <a:p>
            <a:pPr algn="ctr">
              <a:lnSpc>
                <a:spcPct val="150000"/>
              </a:lnSpc>
            </a:pPr>
            <a:endParaRPr lang="zh-CN" altLang="en-US" sz="1400" dirty="0">
              <a:solidFill>
                <a:schemeClr val="tx1">
                  <a:lumMod val="85000"/>
                  <a:lumOff val="15000"/>
                </a:schemeClr>
              </a:solidFill>
              <a:latin typeface="字魂58号-创中黑" panose="00000500000000000000" pitchFamily="2" charset="-122"/>
              <a:ea typeface="字魂58号-创中黑" panose="00000500000000000000" pitchFamily="2" charset="-122"/>
              <a:sym typeface="Calibri" panose="020F0502020204030204" pitchFamily="34" charset="0"/>
            </a:endParaRPr>
          </a:p>
        </p:txBody>
      </p:sp>
      <p:sp>
        <p:nvSpPr>
          <p:cNvPr id="10" name="文本框 9">
            <a:extLst>
              <a:ext uri="{FF2B5EF4-FFF2-40B4-BE49-F238E27FC236}">
                <a16:creationId xmlns:a16="http://schemas.microsoft.com/office/drawing/2014/main" id="{664FF46B-A2F0-4A85-9D47-7BB455B69ECD}"/>
              </a:ext>
            </a:extLst>
          </p:cNvPr>
          <p:cNvSpPr txBox="1"/>
          <p:nvPr/>
        </p:nvSpPr>
        <p:spPr>
          <a:xfrm flipH="1">
            <a:off x="8313484" y="4271993"/>
            <a:ext cx="2458504" cy="130567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400" dirty="0">
                <a:solidFill>
                  <a:schemeClr val="tx1">
                    <a:lumMod val="85000"/>
                    <a:lumOff val="15000"/>
                  </a:schemeClr>
                </a:solidFill>
                <a:latin typeface="字魂58号-创中黑" panose="00000500000000000000" pitchFamily="2" charset="-122"/>
                <a:ea typeface="字魂58号-创中黑" panose="00000500000000000000" pitchFamily="2" charset="-122"/>
              </a:rPr>
              <a:t>The user can demonstrate on a projector or computer, or print the presentation and make it into a film to be used in a wider field. Using PowerPoint,</a:t>
            </a:r>
          </a:p>
        </p:txBody>
      </p:sp>
    </p:spTree>
    <p:extLst>
      <p:ext uri="{BB962C8B-B14F-4D97-AF65-F5344CB8AC3E}">
        <p14:creationId xmlns:p14="http://schemas.microsoft.com/office/powerpoint/2010/main" val="9286375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p:tgtEl>
                                          <p:spTgt spid="3"/>
                                        </p:tgtEl>
                                        <p:attrNameLst>
                                          <p:attrName>ppt_y</p:attrName>
                                        </p:attrNameLst>
                                      </p:cBhvr>
                                      <p:tavLst>
                                        <p:tav tm="0">
                                          <p:val>
                                            <p:strVal val="#ppt_y+#ppt_h*1.125000"/>
                                          </p:val>
                                        </p:tav>
                                        <p:tav tm="100000">
                                          <p:val>
                                            <p:strVal val="#ppt_y"/>
                                          </p:val>
                                        </p:tav>
                                      </p:tavLst>
                                    </p:anim>
                                    <p:animEffect transition="in" filter="wipe(up)">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par>
                          <p:cTn id="18" fill="hold">
                            <p:stCondLst>
                              <p:cond delay="500"/>
                            </p:stCondLst>
                            <p:childTnLst>
                              <p:par>
                                <p:cTn id="19" presetID="53" presetClass="entr" presetSubtype="16" fill="hold" grpId="0" nodeType="afterEffect" nodePh="1">
                                  <p:stCondLst>
                                    <p:cond delay="0"/>
                                  </p:stCondLst>
                                  <p:endCondLst>
                                    <p:cond evt="begin" delay="0">
                                      <p:tn val="19"/>
                                    </p:cond>
                                  </p:endCondLst>
                                  <p:childTnLst>
                                    <p:set>
                                      <p:cBhvr>
                                        <p:cTn id="20" dur="1" fill="hold">
                                          <p:stCondLst>
                                            <p:cond delay="0"/>
                                          </p:stCondLst>
                                        </p:cTn>
                                        <p:tgtEl>
                                          <p:spTgt spid="5"/>
                                        </p:tgtEl>
                                        <p:attrNameLst>
                                          <p:attrName>style.visibility</p:attrName>
                                        </p:attrNameLst>
                                      </p:cBhvr>
                                      <p:to>
                                        <p:strVal val="visible"/>
                                      </p:to>
                                    </p:set>
                                    <p:anim calcmode="lin" valueType="num">
                                      <p:cBhvr>
                                        <p:cTn id="21" dur="300" fill="hold"/>
                                        <p:tgtEl>
                                          <p:spTgt spid="5"/>
                                        </p:tgtEl>
                                        <p:attrNameLst>
                                          <p:attrName>ppt_w</p:attrName>
                                        </p:attrNameLst>
                                      </p:cBhvr>
                                      <p:tavLst>
                                        <p:tav tm="0">
                                          <p:val>
                                            <p:fltVal val="0"/>
                                          </p:val>
                                        </p:tav>
                                        <p:tav tm="100000">
                                          <p:val>
                                            <p:strVal val="#ppt_w"/>
                                          </p:val>
                                        </p:tav>
                                      </p:tavLst>
                                    </p:anim>
                                    <p:anim calcmode="lin" valueType="num">
                                      <p:cBhvr>
                                        <p:cTn id="22" dur="300" fill="hold"/>
                                        <p:tgtEl>
                                          <p:spTgt spid="5"/>
                                        </p:tgtEl>
                                        <p:attrNameLst>
                                          <p:attrName>ppt_h</p:attrName>
                                        </p:attrNameLst>
                                      </p:cBhvr>
                                      <p:tavLst>
                                        <p:tav tm="0">
                                          <p:val>
                                            <p:fltVal val="0"/>
                                          </p:val>
                                        </p:tav>
                                        <p:tav tm="100000">
                                          <p:val>
                                            <p:strVal val="#ppt_h"/>
                                          </p:val>
                                        </p:tav>
                                      </p:tavLst>
                                    </p:anim>
                                    <p:animEffect transition="in" filter="fade">
                                      <p:cBhvr>
                                        <p:cTn id="23" dur="300"/>
                                        <p:tgtEl>
                                          <p:spTgt spid="5"/>
                                        </p:tgtEl>
                                      </p:cBhvr>
                                    </p:animEffect>
                                  </p:childTnLst>
                                </p:cTn>
                              </p:par>
                            </p:childTnLst>
                          </p:cTn>
                        </p:par>
                        <p:par>
                          <p:cTn id="24" fill="hold">
                            <p:stCondLst>
                              <p:cond delay="800"/>
                            </p:stCondLst>
                            <p:childTnLst>
                              <p:par>
                                <p:cTn id="25" presetID="53" presetClass="entr" presetSubtype="16" fill="hold" grpId="0" nodeType="afterEffect" nodePh="1">
                                  <p:stCondLst>
                                    <p:cond delay="0"/>
                                  </p:stCondLst>
                                  <p:endCondLst>
                                    <p:cond evt="begin" delay="0">
                                      <p:tn val="25"/>
                                    </p:cond>
                                  </p:endCondLst>
                                  <p:childTnLst>
                                    <p:set>
                                      <p:cBhvr>
                                        <p:cTn id="26" dur="1" fill="hold">
                                          <p:stCondLst>
                                            <p:cond delay="0"/>
                                          </p:stCondLst>
                                        </p:cTn>
                                        <p:tgtEl>
                                          <p:spTgt spid="7"/>
                                        </p:tgtEl>
                                        <p:attrNameLst>
                                          <p:attrName>style.visibility</p:attrName>
                                        </p:attrNameLst>
                                      </p:cBhvr>
                                      <p:to>
                                        <p:strVal val="visible"/>
                                      </p:to>
                                    </p:set>
                                    <p:anim calcmode="lin" valueType="num">
                                      <p:cBhvr>
                                        <p:cTn id="27" dur="300" fill="hold"/>
                                        <p:tgtEl>
                                          <p:spTgt spid="7"/>
                                        </p:tgtEl>
                                        <p:attrNameLst>
                                          <p:attrName>ppt_w</p:attrName>
                                        </p:attrNameLst>
                                      </p:cBhvr>
                                      <p:tavLst>
                                        <p:tav tm="0">
                                          <p:val>
                                            <p:fltVal val="0"/>
                                          </p:val>
                                        </p:tav>
                                        <p:tav tm="100000">
                                          <p:val>
                                            <p:strVal val="#ppt_w"/>
                                          </p:val>
                                        </p:tav>
                                      </p:tavLst>
                                    </p:anim>
                                    <p:anim calcmode="lin" valueType="num">
                                      <p:cBhvr>
                                        <p:cTn id="28" dur="300" fill="hold"/>
                                        <p:tgtEl>
                                          <p:spTgt spid="7"/>
                                        </p:tgtEl>
                                        <p:attrNameLst>
                                          <p:attrName>ppt_h</p:attrName>
                                        </p:attrNameLst>
                                      </p:cBhvr>
                                      <p:tavLst>
                                        <p:tav tm="0">
                                          <p:val>
                                            <p:fltVal val="0"/>
                                          </p:val>
                                        </p:tav>
                                        <p:tav tm="100000">
                                          <p:val>
                                            <p:strVal val="#ppt_h"/>
                                          </p:val>
                                        </p:tav>
                                      </p:tavLst>
                                    </p:anim>
                                    <p:animEffect transition="in" filter="fade">
                                      <p:cBhvr>
                                        <p:cTn id="29" dur="300"/>
                                        <p:tgtEl>
                                          <p:spTgt spid="7"/>
                                        </p:tgtEl>
                                      </p:cBhvr>
                                    </p:animEffect>
                                  </p:childTnLst>
                                </p:cTn>
                              </p:par>
                            </p:childTnLst>
                          </p:cTn>
                        </p:par>
                        <p:par>
                          <p:cTn id="30" fill="hold">
                            <p:stCondLst>
                              <p:cond delay="1100"/>
                            </p:stCondLst>
                            <p:childTnLst>
                              <p:par>
                                <p:cTn id="31" presetID="53" presetClass="entr" presetSubtype="16" fill="hold" grpId="0" nodeType="afterEffect" nodePh="1">
                                  <p:stCondLst>
                                    <p:cond delay="0"/>
                                  </p:stCondLst>
                                  <p:endCondLst>
                                    <p:cond evt="begin" delay="0">
                                      <p:tn val="31"/>
                                    </p:cond>
                                  </p:endCondLst>
                                  <p:childTnLst>
                                    <p:set>
                                      <p:cBhvr>
                                        <p:cTn id="32" dur="1" fill="hold">
                                          <p:stCondLst>
                                            <p:cond delay="0"/>
                                          </p:stCondLst>
                                        </p:cTn>
                                        <p:tgtEl>
                                          <p:spTgt spid="9"/>
                                        </p:tgtEl>
                                        <p:attrNameLst>
                                          <p:attrName>style.visibility</p:attrName>
                                        </p:attrNameLst>
                                      </p:cBhvr>
                                      <p:to>
                                        <p:strVal val="visible"/>
                                      </p:to>
                                    </p:set>
                                    <p:anim calcmode="lin" valueType="num">
                                      <p:cBhvr>
                                        <p:cTn id="33" dur="300" fill="hold"/>
                                        <p:tgtEl>
                                          <p:spTgt spid="9"/>
                                        </p:tgtEl>
                                        <p:attrNameLst>
                                          <p:attrName>ppt_w</p:attrName>
                                        </p:attrNameLst>
                                      </p:cBhvr>
                                      <p:tavLst>
                                        <p:tav tm="0">
                                          <p:val>
                                            <p:fltVal val="0"/>
                                          </p:val>
                                        </p:tav>
                                        <p:tav tm="100000">
                                          <p:val>
                                            <p:strVal val="#ppt_w"/>
                                          </p:val>
                                        </p:tav>
                                      </p:tavLst>
                                    </p:anim>
                                    <p:anim calcmode="lin" valueType="num">
                                      <p:cBhvr>
                                        <p:cTn id="34" dur="300" fill="hold"/>
                                        <p:tgtEl>
                                          <p:spTgt spid="9"/>
                                        </p:tgtEl>
                                        <p:attrNameLst>
                                          <p:attrName>ppt_h</p:attrName>
                                        </p:attrNameLst>
                                      </p:cBhvr>
                                      <p:tavLst>
                                        <p:tav tm="0">
                                          <p:val>
                                            <p:fltVal val="0"/>
                                          </p:val>
                                        </p:tav>
                                        <p:tav tm="100000">
                                          <p:val>
                                            <p:strVal val="#ppt_h"/>
                                          </p:val>
                                        </p:tav>
                                      </p:tavLst>
                                    </p:anim>
                                    <p:animEffect transition="in" filter="fade">
                                      <p:cBhvr>
                                        <p:cTn id="35" dur="3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ldLvl="0"/>
      <p:bldP spid="4" grpId="0"/>
      <p:bldP spid="5" grpId="0" animBg="1"/>
      <p:bldP spid="7" grpId="0" animBg="1"/>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0AA24225-AD82-4B3A-A68B-BAE9D53165D4}"/>
              </a:ext>
            </a:extLst>
          </p:cNvPr>
          <p:cNvPicPr>
            <a:picLocks noChangeAspect="1"/>
          </p:cNvPicPr>
          <p:nvPr/>
        </p:nvPicPr>
        <p:blipFill rotWithShape="1">
          <a:blip r:embed="rId2">
            <a:extLst>
              <a:ext uri="{28A0092B-C50C-407E-A947-70E740481C1C}">
                <a14:useLocalDpi xmlns:a14="http://schemas.microsoft.com/office/drawing/2010/main" val="0"/>
              </a:ext>
            </a:extLst>
          </a:blip>
          <a:srcRect l="21041" t="7296"/>
          <a:stretch/>
        </p:blipFill>
        <p:spPr>
          <a:xfrm>
            <a:off x="0" y="-5991"/>
            <a:ext cx="12191999" cy="6863991"/>
          </a:xfrm>
          <a:prstGeom prst="rect">
            <a:avLst/>
          </a:prstGeom>
        </p:spPr>
      </p:pic>
      <p:sp>
        <p:nvSpPr>
          <p:cNvPr id="2" name="矩形 1">
            <a:extLst>
              <a:ext uri="{FF2B5EF4-FFF2-40B4-BE49-F238E27FC236}">
                <a16:creationId xmlns:a16="http://schemas.microsoft.com/office/drawing/2014/main" id="{BFBB5174-A836-4E36-A302-9F2F69FA97DE}"/>
              </a:ext>
            </a:extLst>
          </p:cNvPr>
          <p:cNvSpPr/>
          <p:nvPr/>
        </p:nvSpPr>
        <p:spPr>
          <a:xfrm>
            <a:off x="1270437" y="1122217"/>
            <a:ext cx="5999016" cy="4613565"/>
          </a:xfrm>
          <a:prstGeom prst="rect">
            <a:avLst/>
          </a:prstGeom>
          <a:noFill/>
          <a:ln>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5" name="矩形 4">
            <a:extLst>
              <a:ext uri="{FF2B5EF4-FFF2-40B4-BE49-F238E27FC236}">
                <a16:creationId xmlns:a16="http://schemas.microsoft.com/office/drawing/2014/main" id="{C7C1D0B2-40A0-46C5-A519-AE14299CDDBB}"/>
              </a:ext>
            </a:extLst>
          </p:cNvPr>
          <p:cNvSpPr/>
          <p:nvPr/>
        </p:nvSpPr>
        <p:spPr>
          <a:xfrm>
            <a:off x="1970145" y="1619225"/>
            <a:ext cx="2645978" cy="1076039"/>
          </a:xfrm>
          <a:prstGeom prst="rect">
            <a:avLst/>
          </a:prstGeom>
        </p:spPr>
        <p:txBody>
          <a:bodyPr vert="horz" lIns="91440" tIns="45720" rIns="91440" bIns="45720" rtlCol="0" anchor="ctr">
            <a:noAutofit/>
          </a:bodyPr>
          <a:lstStyle/>
          <a:p>
            <a:pPr>
              <a:lnSpc>
                <a:spcPct val="90000"/>
              </a:lnSpc>
              <a:spcBef>
                <a:spcPct val="0"/>
              </a:spcBef>
            </a:pPr>
            <a:r>
              <a:rPr lang="zh-CN" altLang="en-US"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P</a:t>
            </a:r>
            <a:r>
              <a:rPr lang="en-US" altLang="zh-CN"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ROBLEM SOLVING</a:t>
            </a:r>
            <a:endParaRPr lang="zh-CN" altLang="en-US"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6" name="矩形 5">
            <a:extLst>
              <a:ext uri="{FF2B5EF4-FFF2-40B4-BE49-F238E27FC236}">
                <a16:creationId xmlns:a16="http://schemas.microsoft.com/office/drawing/2014/main" id="{8C83A96D-25A4-403A-9473-2B72DFC7FDB5}"/>
              </a:ext>
            </a:extLst>
          </p:cNvPr>
          <p:cNvSpPr/>
          <p:nvPr/>
        </p:nvSpPr>
        <p:spPr>
          <a:xfrm>
            <a:off x="1988356" y="2795207"/>
            <a:ext cx="4796188" cy="845296"/>
          </a:xfrm>
          <a:prstGeom prst="rect">
            <a:avLst/>
          </a:prstGeom>
        </p:spPr>
        <p:txBody>
          <a:bodyPr vert="horz" lIns="91440" tIns="45720" rIns="91440" bIns="45720" rtlCol="0" anchor="ctr">
            <a:noAutofit/>
          </a:bodyPr>
          <a:lstStyle/>
          <a:p>
            <a:pPr>
              <a:lnSpc>
                <a:spcPts val="2500"/>
              </a:lnSpc>
              <a:spcBef>
                <a:spcPct val="0"/>
              </a:spcBef>
            </a:pP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Never forget what you are, for surely the world will not. Make it your strength. Then it can never be your weakness. </a:t>
            </a:r>
            <a:endParaRPr lang="zh-CN" altLang="en-US"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7" name="矩形 6">
            <a:extLst>
              <a:ext uri="{FF2B5EF4-FFF2-40B4-BE49-F238E27FC236}">
                <a16:creationId xmlns:a16="http://schemas.microsoft.com/office/drawing/2014/main" id="{105AD39B-5A5A-40A6-A850-BC91F0E2BC15}"/>
              </a:ext>
            </a:extLst>
          </p:cNvPr>
          <p:cNvSpPr/>
          <p:nvPr/>
        </p:nvSpPr>
        <p:spPr>
          <a:xfrm>
            <a:off x="1988356" y="4018819"/>
            <a:ext cx="884861" cy="538020"/>
          </a:xfrm>
          <a:prstGeom prst="rect">
            <a:avLst/>
          </a:prstGeom>
        </p:spPr>
        <p:txBody>
          <a:bodyPr vert="horz" lIns="91440" tIns="45720" rIns="91440" bIns="45720" rtlCol="0" anchor="ctr">
            <a:noAutofit/>
          </a:bodyPr>
          <a:lstStyle/>
          <a:p>
            <a:pPr>
              <a:lnSpc>
                <a:spcPct val="90000"/>
              </a:lnSpc>
              <a:spcBef>
                <a:spcPct val="0"/>
              </a:spcBef>
            </a:pPr>
            <a:r>
              <a:rPr lang="en-US" altLang="zh-CN"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25%</a:t>
            </a:r>
            <a:endParaRPr lang="zh-CN" altLang="en-US"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8" name="矩形 7">
            <a:extLst>
              <a:ext uri="{FF2B5EF4-FFF2-40B4-BE49-F238E27FC236}">
                <a16:creationId xmlns:a16="http://schemas.microsoft.com/office/drawing/2014/main" id="{BECFF269-3380-43E8-9B48-1827E6A9D725}"/>
              </a:ext>
            </a:extLst>
          </p:cNvPr>
          <p:cNvSpPr/>
          <p:nvPr/>
        </p:nvSpPr>
        <p:spPr>
          <a:xfrm>
            <a:off x="1988356" y="4775473"/>
            <a:ext cx="884861" cy="538020"/>
          </a:xfrm>
          <a:prstGeom prst="rect">
            <a:avLst/>
          </a:prstGeom>
        </p:spPr>
        <p:txBody>
          <a:bodyPr vert="horz" lIns="91440" tIns="45720" rIns="91440" bIns="45720" rtlCol="0" anchor="ctr">
            <a:noAutofit/>
          </a:bodyPr>
          <a:lstStyle/>
          <a:p>
            <a:pPr>
              <a:lnSpc>
                <a:spcPct val="90000"/>
              </a:lnSpc>
              <a:spcBef>
                <a:spcPct val="0"/>
              </a:spcBef>
            </a:pPr>
            <a:r>
              <a:rPr lang="en-US" altLang="zh-CN"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37%</a:t>
            </a:r>
            <a:endParaRPr lang="zh-CN" altLang="en-US"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9" name="矩形 8">
            <a:extLst>
              <a:ext uri="{FF2B5EF4-FFF2-40B4-BE49-F238E27FC236}">
                <a16:creationId xmlns:a16="http://schemas.microsoft.com/office/drawing/2014/main" id="{B4F8E0E1-8CE8-4AD3-B9CD-B8BC644E1706}"/>
              </a:ext>
            </a:extLst>
          </p:cNvPr>
          <p:cNvSpPr/>
          <p:nvPr/>
        </p:nvSpPr>
        <p:spPr>
          <a:xfrm>
            <a:off x="2758409" y="4008147"/>
            <a:ext cx="3630677" cy="538020"/>
          </a:xfrm>
          <a:prstGeom prst="rect">
            <a:avLst/>
          </a:prstGeom>
        </p:spPr>
        <p:txBody>
          <a:bodyPr vert="horz" lIns="91440" tIns="45720" rIns="91440" bIns="45720" rtlCol="0" anchor="ctr">
            <a:noAutofit/>
          </a:bodyPr>
          <a:lstStyle/>
          <a:p>
            <a:pPr>
              <a:lnSpc>
                <a:spcPts val="2000"/>
              </a:lnSpc>
              <a:spcBef>
                <a:spcPct val="0"/>
              </a:spcBef>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Never forget what you are, for surely the world will not. </a:t>
            </a:r>
            <a:endParaRPr lang="zh-CN" alt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10" name="矩形 9">
            <a:extLst>
              <a:ext uri="{FF2B5EF4-FFF2-40B4-BE49-F238E27FC236}">
                <a16:creationId xmlns:a16="http://schemas.microsoft.com/office/drawing/2014/main" id="{9341C394-E281-4FD6-815D-74A537ECB010}"/>
              </a:ext>
            </a:extLst>
          </p:cNvPr>
          <p:cNvSpPr/>
          <p:nvPr/>
        </p:nvSpPr>
        <p:spPr>
          <a:xfrm>
            <a:off x="2755029" y="4704928"/>
            <a:ext cx="3538189" cy="608565"/>
          </a:xfrm>
          <a:prstGeom prst="rect">
            <a:avLst/>
          </a:prstGeom>
        </p:spPr>
        <p:txBody>
          <a:bodyPr vert="horz" lIns="91440" tIns="45720" rIns="91440" bIns="45720" rtlCol="0" anchor="ctr">
            <a:noAutofit/>
          </a:bodyPr>
          <a:lstStyle/>
          <a:p>
            <a:pPr>
              <a:lnSpc>
                <a:spcPts val="2000"/>
              </a:lnSpc>
              <a:spcBef>
                <a:spcPct val="0"/>
              </a:spcBef>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Make it your strength. Then it can never be your weakness. </a:t>
            </a:r>
            <a:endParaRPr lang="zh-CN" alt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13" name="椭圆 12">
            <a:extLst>
              <a:ext uri="{FF2B5EF4-FFF2-40B4-BE49-F238E27FC236}">
                <a16:creationId xmlns:a16="http://schemas.microsoft.com/office/drawing/2014/main" id="{2AABCDFB-B072-45D4-980E-AB5457F75346}"/>
              </a:ext>
            </a:extLst>
          </p:cNvPr>
          <p:cNvSpPr/>
          <p:nvPr/>
        </p:nvSpPr>
        <p:spPr>
          <a:xfrm>
            <a:off x="8072679" y="1829238"/>
            <a:ext cx="265006" cy="265006"/>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9FB7CAF6-4379-46BD-8B84-E1CF8CB82D1B}"/>
              </a:ext>
            </a:extLst>
          </p:cNvPr>
          <p:cNvSpPr txBox="1"/>
          <p:nvPr/>
        </p:nvSpPr>
        <p:spPr>
          <a:xfrm>
            <a:off x="8552751" y="2189767"/>
            <a:ext cx="2724473" cy="89421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lnSpc>
                <a:spcPct val="150000"/>
              </a:lnSpc>
            </a:pP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a:t>
            </a:r>
            <a:endPar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5" name="文本框 14">
            <a:extLst>
              <a:ext uri="{FF2B5EF4-FFF2-40B4-BE49-F238E27FC236}">
                <a16:creationId xmlns:a16="http://schemas.microsoft.com/office/drawing/2014/main" id="{01C4495F-4BCC-41AA-8C5D-22AE29DDDAA7}"/>
              </a:ext>
            </a:extLst>
          </p:cNvPr>
          <p:cNvSpPr txBox="1"/>
          <p:nvPr/>
        </p:nvSpPr>
        <p:spPr>
          <a:xfrm>
            <a:off x="8555480" y="1666547"/>
            <a:ext cx="2395068" cy="523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8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
        <p:nvSpPr>
          <p:cNvPr id="16" name="椭圆 15">
            <a:extLst>
              <a:ext uri="{FF2B5EF4-FFF2-40B4-BE49-F238E27FC236}">
                <a16:creationId xmlns:a16="http://schemas.microsoft.com/office/drawing/2014/main" id="{4B23859F-FCBB-453B-BFE7-1A830570B6B8}"/>
              </a:ext>
            </a:extLst>
          </p:cNvPr>
          <p:cNvSpPr/>
          <p:nvPr/>
        </p:nvSpPr>
        <p:spPr>
          <a:xfrm>
            <a:off x="8061712" y="4128580"/>
            <a:ext cx="265006" cy="265006"/>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900A3347-3B42-4A63-983A-C7B7E66A0EAD}"/>
              </a:ext>
            </a:extLst>
          </p:cNvPr>
          <p:cNvSpPr txBox="1"/>
          <p:nvPr/>
        </p:nvSpPr>
        <p:spPr>
          <a:xfrm>
            <a:off x="8541784" y="4489109"/>
            <a:ext cx="2724473" cy="89421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lnSpc>
                <a:spcPct val="150000"/>
              </a:lnSpc>
            </a:pP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rPr>
              <a:t>Please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rPr>
              <a:t>here.</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text </a:t>
            </a:r>
            <a:r>
              <a:rPr lang="en-US" sz="1200" dirty="0" err="1">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here.Please</a:t>
            </a:r>
            <a:r>
              <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mn-ea"/>
              </a:rPr>
              <a:t> enter </a:t>
            </a:r>
            <a:endParaRPr lang="en-US" sz="1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8" name="文本框 17">
            <a:extLst>
              <a:ext uri="{FF2B5EF4-FFF2-40B4-BE49-F238E27FC236}">
                <a16:creationId xmlns:a16="http://schemas.microsoft.com/office/drawing/2014/main" id="{2BC10290-E875-41E6-B12A-34786AAF7E90}"/>
              </a:ext>
            </a:extLst>
          </p:cNvPr>
          <p:cNvSpPr txBox="1"/>
          <p:nvPr/>
        </p:nvSpPr>
        <p:spPr>
          <a:xfrm>
            <a:off x="8544513" y="3965889"/>
            <a:ext cx="2395068" cy="523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800" dirty="0">
                <a:solidFill>
                  <a:schemeClr val="tx1">
                    <a:lumMod val="75000"/>
                    <a:lumOff val="25000"/>
                  </a:schemeClr>
                </a:solidFill>
                <a:latin typeface="字魂58号-创中黑" panose="00000500000000000000" pitchFamily="2" charset="-122"/>
                <a:ea typeface="字魂58号-创中黑" panose="00000500000000000000" pitchFamily="2" charset="-122"/>
              </a:rPr>
              <a:t>输入标题</a:t>
            </a:r>
          </a:p>
        </p:txBody>
      </p:sp>
    </p:spTree>
    <p:extLst>
      <p:ext uri="{BB962C8B-B14F-4D97-AF65-F5344CB8AC3E}">
        <p14:creationId xmlns:p14="http://schemas.microsoft.com/office/powerpoint/2010/main" val="42259011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750" fill="hold"/>
                                        <p:tgtEl>
                                          <p:spTgt spid="5"/>
                                        </p:tgtEl>
                                        <p:attrNameLst>
                                          <p:attrName>ppt_w</p:attrName>
                                        </p:attrNameLst>
                                      </p:cBhvr>
                                      <p:tavLst>
                                        <p:tav tm="0">
                                          <p:val>
                                            <p:fltVal val="0"/>
                                          </p:val>
                                        </p:tav>
                                        <p:tav tm="100000">
                                          <p:val>
                                            <p:strVal val="#ppt_w"/>
                                          </p:val>
                                        </p:tav>
                                      </p:tavLst>
                                    </p:anim>
                                    <p:anim calcmode="lin" valueType="num">
                                      <p:cBhvr>
                                        <p:cTn id="13" dur="750" fill="hold"/>
                                        <p:tgtEl>
                                          <p:spTgt spid="5"/>
                                        </p:tgtEl>
                                        <p:attrNameLst>
                                          <p:attrName>ppt_h</p:attrName>
                                        </p:attrNameLst>
                                      </p:cBhvr>
                                      <p:tavLst>
                                        <p:tav tm="0">
                                          <p:val>
                                            <p:fltVal val="0"/>
                                          </p:val>
                                        </p:tav>
                                        <p:tav tm="100000">
                                          <p:val>
                                            <p:strVal val="#ppt_h"/>
                                          </p:val>
                                        </p:tav>
                                      </p:tavLst>
                                    </p:anim>
                                    <p:animEffect transition="in" filter="fade">
                                      <p:cBhvr>
                                        <p:cTn id="14" dur="750"/>
                                        <p:tgtEl>
                                          <p:spTgt spid="5"/>
                                        </p:tgtEl>
                                      </p:cBhvr>
                                    </p:animEffect>
                                  </p:childTnLst>
                                </p:cTn>
                              </p:par>
                            </p:childTnLst>
                          </p:cTn>
                        </p:par>
                        <p:par>
                          <p:cTn id="15" fill="hold">
                            <p:stCondLst>
                              <p:cond delay="1250"/>
                            </p:stCondLst>
                            <p:childTnLst>
                              <p:par>
                                <p:cTn id="16" presetID="22" presetClass="entr" presetSubtype="8"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left)">
                                      <p:cBhvr>
                                        <p:cTn id="18" dur="750"/>
                                        <p:tgtEl>
                                          <p:spTgt spid="6"/>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750" fill="hold"/>
                                        <p:tgtEl>
                                          <p:spTgt spid="7"/>
                                        </p:tgtEl>
                                        <p:attrNameLst>
                                          <p:attrName>ppt_w</p:attrName>
                                        </p:attrNameLst>
                                      </p:cBhvr>
                                      <p:tavLst>
                                        <p:tav tm="0">
                                          <p:val>
                                            <p:fltVal val="0"/>
                                          </p:val>
                                        </p:tav>
                                        <p:tav tm="100000">
                                          <p:val>
                                            <p:strVal val="#ppt_w"/>
                                          </p:val>
                                        </p:tav>
                                      </p:tavLst>
                                    </p:anim>
                                    <p:anim calcmode="lin" valueType="num">
                                      <p:cBhvr>
                                        <p:cTn id="23" dur="750" fill="hold"/>
                                        <p:tgtEl>
                                          <p:spTgt spid="7"/>
                                        </p:tgtEl>
                                        <p:attrNameLst>
                                          <p:attrName>ppt_h</p:attrName>
                                        </p:attrNameLst>
                                      </p:cBhvr>
                                      <p:tavLst>
                                        <p:tav tm="0">
                                          <p:val>
                                            <p:fltVal val="0"/>
                                          </p:val>
                                        </p:tav>
                                        <p:tav tm="100000">
                                          <p:val>
                                            <p:strVal val="#ppt_h"/>
                                          </p:val>
                                        </p:tav>
                                      </p:tavLst>
                                    </p:anim>
                                    <p:animEffect transition="in" filter="fade">
                                      <p:cBhvr>
                                        <p:cTn id="24" dur="750"/>
                                        <p:tgtEl>
                                          <p:spTgt spid="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750" fill="hold"/>
                                        <p:tgtEl>
                                          <p:spTgt spid="8"/>
                                        </p:tgtEl>
                                        <p:attrNameLst>
                                          <p:attrName>ppt_w</p:attrName>
                                        </p:attrNameLst>
                                      </p:cBhvr>
                                      <p:tavLst>
                                        <p:tav tm="0">
                                          <p:val>
                                            <p:fltVal val="0"/>
                                          </p:val>
                                        </p:tav>
                                        <p:tav tm="100000">
                                          <p:val>
                                            <p:strVal val="#ppt_w"/>
                                          </p:val>
                                        </p:tav>
                                      </p:tavLst>
                                    </p:anim>
                                    <p:anim calcmode="lin" valueType="num">
                                      <p:cBhvr>
                                        <p:cTn id="28" dur="750" fill="hold"/>
                                        <p:tgtEl>
                                          <p:spTgt spid="8"/>
                                        </p:tgtEl>
                                        <p:attrNameLst>
                                          <p:attrName>ppt_h</p:attrName>
                                        </p:attrNameLst>
                                      </p:cBhvr>
                                      <p:tavLst>
                                        <p:tav tm="0">
                                          <p:val>
                                            <p:fltVal val="0"/>
                                          </p:val>
                                        </p:tav>
                                        <p:tav tm="100000">
                                          <p:val>
                                            <p:strVal val="#ppt_h"/>
                                          </p:val>
                                        </p:tav>
                                      </p:tavLst>
                                    </p:anim>
                                    <p:animEffect transition="in" filter="fade">
                                      <p:cBhvr>
                                        <p:cTn id="29" dur="750"/>
                                        <p:tgtEl>
                                          <p:spTgt spid="8"/>
                                        </p:tgtEl>
                                      </p:cBhvr>
                                    </p:animEffect>
                                  </p:childTnLst>
                                </p:cTn>
                              </p:par>
                            </p:childTnLst>
                          </p:cTn>
                        </p:par>
                        <p:par>
                          <p:cTn id="30" fill="hold">
                            <p:stCondLst>
                              <p:cond delay="2750"/>
                            </p:stCondLst>
                            <p:childTnLst>
                              <p:par>
                                <p:cTn id="31" presetID="22" presetClass="entr" presetSubtype="8"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750"/>
                                        <p:tgtEl>
                                          <p:spTgt spid="9"/>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wipe(left)">
                                      <p:cBhvr>
                                        <p:cTn id="36" dur="75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anim calcmode="lin" valueType="num">
                                      <p:cBhvr>
                                        <p:cTn id="41" dur="500" fill="hold"/>
                                        <p:tgtEl>
                                          <p:spTgt spid="13"/>
                                        </p:tgtEl>
                                        <p:attrNameLst>
                                          <p:attrName>ppt_w</p:attrName>
                                        </p:attrNameLst>
                                      </p:cBhvr>
                                      <p:tavLst>
                                        <p:tav tm="0">
                                          <p:val>
                                            <p:fltVal val="0"/>
                                          </p:val>
                                        </p:tav>
                                        <p:tav tm="100000">
                                          <p:val>
                                            <p:strVal val="#ppt_w"/>
                                          </p:val>
                                        </p:tav>
                                      </p:tavLst>
                                    </p:anim>
                                    <p:anim calcmode="lin" valueType="num">
                                      <p:cBhvr>
                                        <p:cTn id="42" dur="500" fill="hold"/>
                                        <p:tgtEl>
                                          <p:spTgt spid="13"/>
                                        </p:tgtEl>
                                        <p:attrNameLst>
                                          <p:attrName>ppt_h</p:attrName>
                                        </p:attrNameLst>
                                      </p:cBhvr>
                                      <p:tavLst>
                                        <p:tav tm="0">
                                          <p:val>
                                            <p:fltVal val="0"/>
                                          </p:val>
                                        </p:tav>
                                        <p:tav tm="100000">
                                          <p:val>
                                            <p:strVal val="#ppt_h"/>
                                          </p:val>
                                        </p:tav>
                                      </p:tavLst>
                                    </p:anim>
                                    <p:animEffect transition="in" filter="fade">
                                      <p:cBhvr>
                                        <p:cTn id="43" dur="500"/>
                                        <p:tgtEl>
                                          <p:spTgt spid="13"/>
                                        </p:tgtEl>
                                      </p:cBhvr>
                                    </p:animEffect>
                                  </p:childTnLst>
                                </p:cTn>
                              </p:par>
                            </p:childTnLst>
                          </p:cTn>
                        </p:par>
                        <p:par>
                          <p:cTn id="44" fill="hold">
                            <p:stCondLst>
                              <p:cond delay="500"/>
                            </p:stCondLst>
                            <p:childTnLst>
                              <p:par>
                                <p:cTn id="45" presetID="12" presetClass="entr" presetSubtype="4" fill="hold" grpId="0" nodeType="after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500"/>
                                        <p:tgtEl>
                                          <p:spTgt spid="15"/>
                                        </p:tgtEl>
                                        <p:attrNameLst>
                                          <p:attrName>ppt_y</p:attrName>
                                        </p:attrNameLst>
                                      </p:cBhvr>
                                      <p:tavLst>
                                        <p:tav tm="0">
                                          <p:val>
                                            <p:strVal val="#ppt_y+#ppt_h*1.125000"/>
                                          </p:val>
                                        </p:tav>
                                        <p:tav tm="100000">
                                          <p:val>
                                            <p:strVal val="#ppt_y"/>
                                          </p:val>
                                        </p:tav>
                                      </p:tavLst>
                                    </p:anim>
                                    <p:animEffect transition="in" filter="wipe(up)">
                                      <p:cBhvr>
                                        <p:cTn id="48" dur="500"/>
                                        <p:tgtEl>
                                          <p:spTgt spid="15"/>
                                        </p:tgtEl>
                                      </p:cBhvr>
                                    </p:animEffect>
                                  </p:childTnLst>
                                </p:cTn>
                              </p:par>
                            </p:childTnLst>
                          </p:cTn>
                        </p:par>
                        <p:par>
                          <p:cTn id="49" fill="hold">
                            <p:stCondLst>
                              <p:cond delay="1000"/>
                            </p:stCondLst>
                            <p:childTnLst>
                              <p:par>
                                <p:cTn id="50" presetID="12" presetClass="entr" presetSubtype="4"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additive="base">
                                        <p:cTn id="52" dur="500"/>
                                        <p:tgtEl>
                                          <p:spTgt spid="14"/>
                                        </p:tgtEl>
                                        <p:attrNameLst>
                                          <p:attrName>ppt_y</p:attrName>
                                        </p:attrNameLst>
                                      </p:cBhvr>
                                      <p:tavLst>
                                        <p:tav tm="0">
                                          <p:val>
                                            <p:strVal val="#ppt_y+#ppt_h*1.125000"/>
                                          </p:val>
                                        </p:tav>
                                        <p:tav tm="100000">
                                          <p:val>
                                            <p:strVal val="#ppt_y"/>
                                          </p:val>
                                        </p:tav>
                                      </p:tavLst>
                                    </p:anim>
                                    <p:animEffect transition="in" filter="wipe(up)">
                                      <p:cBhvr>
                                        <p:cTn id="53" dur="500"/>
                                        <p:tgtEl>
                                          <p:spTgt spid="14"/>
                                        </p:tgtEl>
                                      </p:cBhvr>
                                    </p:animEffect>
                                  </p:childTnLst>
                                </p:cTn>
                              </p:par>
                            </p:childTnLst>
                          </p:cTn>
                        </p:par>
                      </p:childTnLst>
                    </p:cTn>
                  </p:par>
                  <p:par>
                    <p:cTn id="54" fill="hold">
                      <p:stCondLst>
                        <p:cond delay="indefinite"/>
                      </p:stCondLst>
                      <p:childTnLst>
                        <p:par>
                          <p:cTn id="55" fill="hold">
                            <p:stCondLst>
                              <p:cond delay="0"/>
                            </p:stCondLst>
                            <p:childTnLst>
                              <p:par>
                                <p:cTn id="56" presetID="53" presetClass="entr" presetSubtype="16" fill="hold" grpId="0" nodeType="click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500" fill="hold"/>
                                        <p:tgtEl>
                                          <p:spTgt spid="16"/>
                                        </p:tgtEl>
                                        <p:attrNameLst>
                                          <p:attrName>ppt_w</p:attrName>
                                        </p:attrNameLst>
                                      </p:cBhvr>
                                      <p:tavLst>
                                        <p:tav tm="0">
                                          <p:val>
                                            <p:fltVal val="0"/>
                                          </p:val>
                                        </p:tav>
                                        <p:tav tm="100000">
                                          <p:val>
                                            <p:strVal val="#ppt_w"/>
                                          </p:val>
                                        </p:tav>
                                      </p:tavLst>
                                    </p:anim>
                                    <p:anim calcmode="lin" valueType="num">
                                      <p:cBhvr>
                                        <p:cTn id="59" dur="500" fill="hold"/>
                                        <p:tgtEl>
                                          <p:spTgt spid="16"/>
                                        </p:tgtEl>
                                        <p:attrNameLst>
                                          <p:attrName>ppt_h</p:attrName>
                                        </p:attrNameLst>
                                      </p:cBhvr>
                                      <p:tavLst>
                                        <p:tav tm="0">
                                          <p:val>
                                            <p:fltVal val="0"/>
                                          </p:val>
                                        </p:tav>
                                        <p:tav tm="100000">
                                          <p:val>
                                            <p:strVal val="#ppt_h"/>
                                          </p:val>
                                        </p:tav>
                                      </p:tavLst>
                                    </p:anim>
                                    <p:animEffect transition="in" filter="fade">
                                      <p:cBhvr>
                                        <p:cTn id="60" dur="500"/>
                                        <p:tgtEl>
                                          <p:spTgt spid="16"/>
                                        </p:tgtEl>
                                      </p:cBhvr>
                                    </p:animEffect>
                                  </p:childTnLst>
                                </p:cTn>
                              </p:par>
                            </p:childTnLst>
                          </p:cTn>
                        </p:par>
                        <p:par>
                          <p:cTn id="61" fill="hold">
                            <p:stCondLst>
                              <p:cond delay="500"/>
                            </p:stCondLst>
                            <p:childTnLst>
                              <p:par>
                                <p:cTn id="62" presetID="12" presetClass="entr" presetSubtype="4"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 calcmode="lin" valueType="num">
                                      <p:cBhvr additive="base">
                                        <p:cTn id="64" dur="500"/>
                                        <p:tgtEl>
                                          <p:spTgt spid="18"/>
                                        </p:tgtEl>
                                        <p:attrNameLst>
                                          <p:attrName>ppt_y</p:attrName>
                                        </p:attrNameLst>
                                      </p:cBhvr>
                                      <p:tavLst>
                                        <p:tav tm="0">
                                          <p:val>
                                            <p:strVal val="#ppt_y+#ppt_h*1.125000"/>
                                          </p:val>
                                        </p:tav>
                                        <p:tav tm="100000">
                                          <p:val>
                                            <p:strVal val="#ppt_y"/>
                                          </p:val>
                                        </p:tav>
                                      </p:tavLst>
                                    </p:anim>
                                    <p:animEffect transition="in" filter="wipe(up)">
                                      <p:cBhvr>
                                        <p:cTn id="65" dur="500"/>
                                        <p:tgtEl>
                                          <p:spTgt spid="18"/>
                                        </p:tgtEl>
                                      </p:cBhvr>
                                    </p:animEffect>
                                  </p:childTnLst>
                                </p:cTn>
                              </p:par>
                            </p:childTnLst>
                          </p:cTn>
                        </p:par>
                        <p:par>
                          <p:cTn id="66" fill="hold">
                            <p:stCondLst>
                              <p:cond delay="1000"/>
                            </p:stCondLst>
                            <p:childTnLst>
                              <p:par>
                                <p:cTn id="67" presetID="12" presetClass="entr" presetSubtype="4" fill="hold" grpId="0" nodeType="afterEffect">
                                  <p:stCondLst>
                                    <p:cond delay="0"/>
                                  </p:stCondLst>
                                  <p:childTnLst>
                                    <p:set>
                                      <p:cBhvr>
                                        <p:cTn id="68" dur="1" fill="hold">
                                          <p:stCondLst>
                                            <p:cond delay="0"/>
                                          </p:stCondLst>
                                        </p:cTn>
                                        <p:tgtEl>
                                          <p:spTgt spid="17"/>
                                        </p:tgtEl>
                                        <p:attrNameLst>
                                          <p:attrName>style.visibility</p:attrName>
                                        </p:attrNameLst>
                                      </p:cBhvr>
                                      <p:to>
                                        <p:strVal val="visible"/>
                                      </p:to>
                                    </p:set>
                                    <p:anim calcmode="lin" valueType="num">
                                      <p:cBhvr additive="base">
                                        <p:cTn id="69" dur="500"/>
                                        <p:tgtEl>
                                          <p:spTgt spid="17"/>
                                        </p:tgtEl>
                                        <p:attrNameLst>
                                          <p:attrName>ppt_y</p:attrName>
                                        </p:attrNameLst>
                                      </p:cBhvr>
                                      <p:tavLst>
                                        <p:tav tm="0">
                                          <p:val>
                                            <p:strVal val="#ppt_y+#ppt_h*1.125000"/>
                                          </p:val>
                                        </p:tav>
                                        <p:tav tm="100000">
                                          <p:val>
                                            <p:strVal val="#ppt_y"/>
                                          </p:val>
                                        </p:tav>
                                      </p:tavLst>
                                    </p:anim>
                                    <p:animEffect transition="in" filter="wipe(up)">
                                      <p:cBhvr>
                                        <p:cTn id="7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6" grpId="0"/>
      <p:bldP spid="7" grpId="0"/>
      <p:bldP spid="8" grpId="0"/>
      <p:bldP spid="9" grpId="0"/>
      <p:bldP spid="10" grpId="0"/>
      <p:bldP spid="13" grpId="0" animBg="1"/>
      <p:bldP spid="14" grpId="0" bldLvl="0"/>
      <p:bldP spid="15" grpId="0" bldLvl="0"/>
      <p:bldP spid="16" grpId="0" animBg="1"/>
      <p:bldP spid="17" grpId="0" bldLvl="0"/>
      <p:bldP spid="18" grpId="0" bldLvl="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CC9E21F-2B09-4CC5-9850-746AA99292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1778" y="142166"/>
            <a:ext cx="11337236" cy="6377194"/>
          </a:xfrm>
          <a:prstGeom prst="rect">
            <a:avLst/>
          </a:prstGeom>
        </p:spPr>
      </p:pic>
      <p:sp>
        <p:nvSpPr>
          <p:cNvPr id="7" name="矩形 6">
            <a:extLst>
              <a:ext uri="{FF2B5EF4-FFF2-40B4-BE49-F238E27FC236}">
                <a16:creationId xmlns:a16="http://schemas.microsoft.com/office/drawing/2014/main" id="{74D6DA30-0352-44FA-B936-AC9B9086FC2B}"/>
              </a:ext>
            </a:extLst>
          </p:cNvPr>
          <p:cNvSpPr/>
          <p:nvPr/>
        </p:nvSpPr>
        <p:spPr>
          <a:xfrm>
            <a:off x="131241" y="214360"/>
            <a:ext cx="4222155" cy="1076039"/>
          </a:xfrm>
          <a:prstGeom prst="rect">
            <a:avLst/>
          </a:prstGeom>
        </p:spPr>
        <p:txBody>
          <a:bodyPr vert="horz" lIns="91440" tIns="45720" rIns="91440" bIns="45720" rtlCol="0" anchor="ctr">
            <a:noAutofit/>
          </a:bodyPr>
          <a:lstStyle/>
          <a:p>
            <a:pPr>
              <a:lnSpc>
                <a:spcPct val="90000"/>
              </a:lnSpc>
              <a:spcBef>
                <a:spcPct val="0"/>
              </a:spcBef>
            </a:pPr>
            <a:r>
              <a:rPr lang="zh-CN" altLang="en-US" sz="4000" b="1" spc="300">
                <a:gradFill>
                  <a:gsLst>
                    <a:gs pos="0">
                      <a:srgbClr val="D6AED0"/>
                    </a:gs>
                    <a:gs pos="100000">
                      <a:srgbClr val="52AFD8"/>
                    </a:gs>
                  </a:gsLst>
                  <a:lin ang="2700000" scaled="0"/>
                </a:gradFill>
                <a:latin typeface="字魂58号-创中黑" panose="00000500000000000000" pitchFamily="2" charset="-122"/>
                <a:ea typeface="字魂58号-创中黑" panose="00000500000000000000" pitchFamily="2" charset="-122"/>
                <a:cs typeface="+mn-ea"/>
                <a:sym typeface="+mn-lt"/>
              </a:rPr>
              <a:t>推荐资料</a:t>
            </a:r>
            <a:endParaRPr lang="zh-CN" altLang="en-US" sz="4000" b="1" spc="300" dirty="0">
              <a:gradFill>
                <a:gsLst>
                  <a:gs pos="0">
                    <a:srgbClr val="D6AED0"/>
                  </a:gs>
                  <a:gs pos="100000">
                    <a:srgbClr val="52AFD8"/>
                  </a:gs>
                </a:gsLst>
                <a:lin ang="2700000" scaled="0"/>
              </a:gradFill>
              <a:latin typeface="字魂58号-创中黑" panose="00000500000000000000" pitchFamily="2" charset="-122"/>
              <a:ea typeface="字魂58号-创中黑" panose="00000500000000000000" pitchFamily="2" charset="-122"/>
              <a:cs typeface="+mn-ea"/>
              <a:sym typeface="+mn-lt"/>
            </a:endParaRPr>
          </a:p>
        </p:txBody>
      </p:sp>
      <p:sp>
        <p:nvSpPr>
          <p:cNvPr id="9" name="等腰三角形 8">
            <a:extLst>
              <a:ext uri="{FF2B5EF4-FFF2-40B4-BE49-F238E27FC236}">
                <a16:creationId xmlns:a16="http://schemas.microsoft.com/office/drawing/2014/main" id="{7A527711-9D39-41C6-8AA3-FCF55EFC4BDB}"/>
              </a:ext>
            </a:extLst>
          </p:cNvPr>
          <p:cNvSpPr/>
          <p:nvPr/>
        </p:nvSpPr>
        <p:spPr>
          <a:xfrm rot="3041264">
            <a:off x="-429523" y="1893335"/>
            <a:ext cx="5343684" cy="4606620"/>
          </a:xfrm>
          <a:prstGeom prst="triangle">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BBA99BFD-467C-402C-92AB-9B756CBED1BC}"/>
              </a:ext>
            </a:extLst>
          </p:cNvPr>
          <p:cNvSpPr/>
          <p:nvPr/>
        </p:nvSpPr>
        <p:spPr>
          <a:xfrm>
            <a:off x="2242319" y="4176361"/>
            <a:ext cx="2740844" cy="1599357"/>
          </a:xfrm>
          <a:prstGeom prst="rect">
            <a:avLst/>
          </a:prstGeom>
          <a:gradFill>
            <a:gsLst>
              <a:gs pos="0">
                <a:srgbClr val="D6AED0"/>
              </a:gs>
              <a:gs pos="100000">
                <a:srgbClr val="52AFD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E4126703-69BA-4DC7-B2DD-58A1544F1AB7}"/>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4793" t="3310" r="4326" b="3310"/>
          <a:stretch/>
        </p:blipFill>
        <p:spPr>
          <a:xfrm rot="2708641">
            <a:off x="2685726" y="4052840"/>
            <a:ext cx="1854028" cy="1846394"/>
          </a:xfrm>
          <a:prstGeom prst="rect">
            <a:avLst/>
          </a:prstGeom>
        </p:spPr>
      </p:pic>
      <p:sp>
        <p:nvSpPr>
          <p:cNvPr id="2" name="TextBox 7">
            <a:extLst>
              <a:ext uri="{FF2B5EF4-FFF2-40B4-BE49-F238E27FC236}">
                <a16:creationId xmlns:a16="http://schemas.microsoft.com/office/drawing/2014/main" id="{38AECD14-C28C-A3B7-453F-27E7BB129DA8}"/>
              </a:ext>
            </a:extLst>
          </p:cNvPr>
          <p:cNvSpPr txBox="1"/>
          <p:nvPr/>
        </p:nvSpPr>
        <p:spPr>
          <a:xfrm>
            <a:off x="790604" y="1753802"/>
            <a:ext cx="11028981" cy="461665"/>
          </a:xfrm>
          <a:prstGeom prst="rect">
            <a:avLst/>
          </a:prstGeom>
          <a:noFill/>
        </p:spPr>
        <p:txBody>
          <a:bodyPr wrap="none" rtlCol="0">
            <a:spAutoFit/>
          </a:bodyPr>
          <a:lstStyle/>
          <a:p>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网课：</a:t>
            </a:r>
            <a:r>
              <a:rPr lang="zh-CN" altLang="en-US" sz="2400">
                <a:hlinkClick r:id="rId6"/>
              </a:rPr>
              <a:t>程序设计入门</a:t>
            </a:r>
            <a:r>
              <a:rPr lang="en-US" altLang="zh-CN" sz="2400">
                <a:hlinkClick r:id="rId6"/>
              </a:rPr>
              <a:t>——C</a:t>
            </a:r>
            <a:r>
              <a:rPr lang="zh-CN" altLang="en-US" sz="2400">
                <a:hlinkClick r:id="rId6"/>
              </a:rPr>
              <a:t>语言</a:t>
            </a:r>
            <a:r>
              <a:rPr lang="en-US" altLang="zh-CN" sz="2400">
                <a:hlinkClick r:id="rId6"/>
              </a:rPr>
              <a:t>_</a:t>
            </a:r>
            <a:r>
              <a:rPr lang="zh-CN" altLang="en-US" sz="2400">
                <a:hlinkClick r:id="rId6"/>
              </a:rPr>
              <a:t>浙江大学</a:t>
            </a:r>
            <a:r>
              <a:rPr lang="en-US" altLang="zh-CN" sz="2400">
                <a:hlinkClick r:id="rId6"/>
              </a:rPr>
              <a:t>_</a:t>
            </a:r>
            <a:r>
              <a:rPr lang="zh-CN" altLang="en-US" sz="2400">
                <a:hlinkClick r:id="rId6"/>
              </a:rPr>
              <a:t>中国大学</a:t>
            </a:r>
            <a:r>
              <a:rPr lang="en-US" altLang="zh-CN" sz="2400">
                <a:hlinkClick r:id="rId6"/>
              </a:rPr>
              <a:t>MOOC(</a:t>
            </a:r>
            <a:r>
              <a:rPr lang="zh-CN" altLang="en-US" sz="2400">
                <a:hlinkClick r:id="rId6"/>
              </a:rPr>
              <a:t>慕课</a:t>
            </a:r>
            <a:r>
              <a:rPr lang="en-US" altLang="zh-CN" sz="2400">
                <a:hlinkClick r:id="rId6"/>
              </a:rPr>
              <a:t>) (icourse163.org)</a:t>
            </a:r>
            <a:endParaRPr lang="zh-CN" altLang="en-US" sz="2400" dirty="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4" name="TextBox 7">
            <a:extLst>
              <a:ext uri="{FF2B5EF4-FFF2-40B4-BE49-F238E27FC236}">
                <a16:creationId xmlns:a16="http://schemas.microsoft.com/office/drawing/2014/main" id="{E8CA2560-0FC1-C2B8-F4D2-7F9394FC6BD2}"/>
              </a:ext>
            </a:extLst>
          </p:cNvPr>
          <p:cNvSpPr txBox="1"/>
          <p:nvPr/>
        </p:nvSpPr>
        <p:spPr>
          <a:xfrm>
            <a:off x="790604" y="2355375"/>
            <a:ext cx="8850500" cy="461665"/>
          </a:xfrm>
          <a:prstGeom prst="rect">
            <a:avLst/>
          </a:prstGeom>
          <a:noFill/>
        </p:spPr>
        <p:txBody>
          <a:bodyPr wrap="none" rtlCol="0">
            <a:spAutoFit/>
          </a:bodyPr>
          <a:lstStyle/>
          <a:p>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教材：</a:t>
            </a:r>
            <a:r>
              <a:rPr lang="en-US" altLang="zh-CN"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C</a:t>
            </a:r>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语言：</a:t>
            </a:r>
            <a:r>
              <a:rPr lang="en-US" altLang="zh-CN"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a:t>
            </a:r>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明解</a:t>
            </a:r>
            <a:r>
              <a:rPr lang="en-US" altLang="zh-CN"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C</a:t>
            </a:r>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语言</a:t>
            </a:r>
            <a:r>
              <a:rPr lang="en-US" altLang="zh-CN"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》《C</a:t>
            </a:r>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语言程序设计</a:t>
            </a:r>
            <a:r>
              <a:rPr lang="en-US" altLang="zh-CN"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a:t>
            </a:r>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现代方法</a:t>
            </a:r>
            <a:r>
              <a:rPr lang="en-US" altLang="zh-CN"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a:t>
            </a:r>
            <a:endParaRPr lang="zh-CN" altLang="en-US" sz="2400" dirty="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endParaRPr>
          </a:p>
        </p:txBody>
      </p:sp>
      <p:sp>
        <p:nvSpPr>
          <p:cNvPr id="5" name="TextBox 7">
            <a:extLst>
              <a:ext uri="{FF2B5EF4-FFF2-40B4-BE49-F238E27FC236}">
                <a16:creationId xmlns:a16="http://schemas.microsoft.com/office/drawing/2014/main" id="{0728368A-E20D-6E7B-DBFA-3E7FD0A848AA}"/>
              </a:ext>
            </a:extLst>
          </p:cNvPr>
          <p:cNvSpPr txBox="1"/>
          <p:nvPr/>
        </p:nvSpPr>
        <p:spPr>
          <a:xfrm>
            <a:off x="790604" y="2863999"/>
            <a:ext cx="7273145" cy="461665"/>
          </a:xfrm>
          <a:prstGeom prst="rect">
            <a:avLst/>
          </a:prstGeom>
          <a:noFill/>
        </p:spPr>
        <p:txBody>
          <a:bodyPr wrap="none" rtlCol="0">
            <a:spAutoFit/>
          </a:bodyPr>
          <a:lstStyle/>
          <a:p>
            <a:r>
              <a:rPr lang="en-US" altLang="zh-CN"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          C++</a:t>
            </a:r>
            <a:r>
              <a:rPr lang="zh-CN" altLang="en-US"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a:t>
            </a:r>
            <a:r>
              <a:rPr lang="en-US" altLang="zh-CN" sz="240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《C++primer》《C++primer plus》</a:t>
            </a:r>
            <a:endParaRPr lang="zh-CN" altLang="en-US" sz="2400" dirty="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endParaRPr>
          </a:p>
        </p:txBody>
      </p:sp>
      <p:pic>
        <p:nvPicPr>
          <p:cNvPr id="11" name="图片 10">
            <a:extLst>
              <a:ext uri="{FF2B5EF4-FFF2-40B4-BE49-F238E27FC236}">
                <a16:creationId xmlns:a16="http://schemas.microsoft.com/office/drawing/2014/main" id="{028E2AD2-0EB9-62C2-756C-0A5D4099FDC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20013" y="3325664"/>
            <a:ext cx="2999572" cy="2999572"/>
          </a:xfrm>
          <a:prstGeom prst="rect">
            <a:avLst/>
          </a:prstGeom>
        </p:spPr>
      </p:pic>
    </p:spTree>
    <p:extLst>
      <p:ext uri="{BB962C8B-B14F-4D97-AF65-F5344CB8AC3E}">
        <p14:creationId xmlns:p14="http://schemas.microsoft.com/office/powerpoint/2010/main" val="11083098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75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arn(inVertical)">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D9CFC30-897B-4274-835E-1DCBB52D0F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pic>
        <p:nvPicPr>
          <p:cNvPr id="7" name="图片 6">
            <a:extLst>
              <a:ext uri="{FF2B5EF4-FFF2-40B4-BE49-F238E27FC236}">
                <a16:creationId xmlns:a16="http://schemas.microsoft.com/office/drawing/2014/main" id="{E9BFE971-B2B2-4E49-8E8A-E3E7A4F7823C}"/>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4793" t="3310" r="4326" b="3310"/>
          <a:stretch/>
        </p:blipFill>
        <p:spPr>
          <a:xfrm rot="2708641">
            <a:off x="3869800" y="1090217"/>
            <a:ext cx="4452398" cy="4434068"/>
          </a:xfrm>
          <a:prstGeom prst="rect">
            <a:avLst/>
          </a:prstGeom>
        </p:spPr>
      </p:pic>
      <p:sp>
        <p:nvSpPr>
          <p:cNvPr id="9" name="矩形 8">
            <a:extLst>
              <a:ext uri="{FF2B5EF4-FFF2-40B4-BE49-F238E27FC236}">
                <a16:creationId xmlns:a16="http://schemas.microsoft.com/office/drawing/2014/main" id="{46083E68-650B-43FF-8ED1-C842FEF1AC2F}"/>
              </a:ext>
            </a:extLst>
          </p:cNvPr>
          <p:cNvSpPr/>
          <p:nvPr/>
        </p:nvSpPr>
        <p:spPr>
          <a:xfrm>
            <a:off x="3137622" y="1701186"/>
            <a:ext cx="5803682" cy="2308324"/>
          </a:xfrm>
          <a:prstGeom prst="rect">
            <a:avLst/>
          </a:prstGeom>
        </p:spPr>
        <p:txBody>
          <a:bodyPr wrap="square">
            <a:spAutoFit/>
          </a:bodyPr>
          <a:lstStyle/>
          <a:p>
            <a:pPr algn="ctr"/>
            <a:r>
              <a:rPr lang="en-US" altLang="zh-CN" sz="7200" dirty="0">
                <a:solidFill>
                  <a:schemeClr val="bg2">
                    <a:lumMod val="10000"/>
                  </a:schemeClr>
                </a:solidFill>
                <a:latin typeface="字魂59号-创粗黑" panose="00000500000000000000" pitchFamily="2" charset="-122"/>
                <a:ea typeface="字魂59号-创粗黑" panose="00000500000000000000" pitchFamily="2" charset="-122"/>
                <a:cs typeface="+mn-ea"/>
                <a:sym typeface="+mn-lt"/>
              </a:rPr>
              <a:t>POWERPOINT TEMPLATE</a:t>
            </a:r>
          </a:p>
        </p:txBody>
      </p:sp>
      <p:sp>
        <p:nvSpPr>
          <p:cNvPr id="10" name="矩形 9">
            <a:extLst>
              <a:ext uri="{FF2B5EF4-FFF2-40B4-BE49-F238E27FC236}">
                <a16:creationId xmlns:a16="http://schemas.microsoft.com/office/drawing/2014/main" id="{882671A7-DD7D-45F6-9E57-1D8111B066E4}"/>
              </a:ext>
            </a:extLst>
          </p:cNvPr>
          <p:cNvSpPr/>
          <p:nvPr/>
        </p:nvSpPr>
        <p:spPr>
          <a:xfrm>
            <a:off x="2839062" y="1552193"/>
            <a:ext cx="6400800" cy="3510116"/>
          </a:xfrm>
          <a:prstGeom prst="rect">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38F84474-97F7-49A7-B3A1-310FED1AE899}"/>
              </a:ext>
            </a:extLst>
          </p:cNvPr>
          <p:cNvSpPr/>
          <p:nvPr/>
        </p:nvSpPr>
        <p:spPr>
          <a:xfrm>
            <a:off x="4144295" y="3963214"/>
            <a:ext cx="3790335" cy="769441"/>
          </a:xfrm>
          <a:prstGeom prst="rect">
            <a:avLst/>
          </a:prstGeom>
        </p:spPr>
        <p:txBody>
          <a:bodyPr wrap="square">
            <a:spAutoFit/>
          </a:bodyPr>
          <a:lstStyle/>
          <a:p>
            <a:pPr algn="dist"/>
            <a:r>
              <a:rPr lang="zh-CN" altLang="en-US" sz="4400" dirty="0">
                <a:solidFill>
                  <a:schemeClr val="tx1">
                    <a:lumMod val="85000"/>
                    <a:lumOff val="15000"/>
                  </a:schemeClr>
                </a:solidFill>
                <a:latin typeface="字魂59号-创粗黑" panose="00000500000000000000" pitchFamily="2" charset="-122"/>
                <a:ea typeface="字魂59号-创粗黑" panose="00000500000000000000" pitchFamily="2" charset="-122"/>
                <a:cs typeface="+mn-ea"/>
                <a:sym typeface="+mn-lt"/>
              </a:rPr>
              <a:t>水彩风</a:t>
            </a:r>
            <a:r>
              <a:rPr lang="en-US" altLang="zh-CN" sz="4400" dirty="0">
                <a:solidFill>
                  <a:schemeClr val="tx1">
                    <a:lumMod val="85000"/>
                    <a:lumOff val="15000"/>
                  </a:schemeClr>
                </a:solidFill>
                <a:latin typeface="字魂59号-创粗黑" panose="00000500000000000000" pitchFamily="2" charset="-122"/>
                <a:ea typeface="字魂59号-创粗黑" panose="00000500000000000000" pitchFamily="2" charset="-122"/>
                <a:cs typeface="+mn-ea"/>
                <a:sym typeface="+mn-lt"/>
              </a:rPr>
              <a:t>PPT</a:t>
            </a:r>
            <a:endParaRPr lang="zh-CN" altLang="en-US" sz="4400" dirty="0">
              <a:solidFill>
                <a:schemeClr val="tx1">
                  <a:lumMod val="85000"/>
                  <a:lumOff val="15000"/>
                </a:schemeClr>
              </a:solidFill>
              <a:latin typeface="字魂59号-创粗黑" panose="00000500000000000000" pitchFamily="2" charset="-122"/>
              <a:ea typeface="字魂59号-创粗黑" panose="00000500000000000000" pitchFamily="2" charset="-122"/>
              <a:cs typeface="+mn-ea"/>
              <a:sym typeface="+mn-lt"/>
            </a:endParaRPr>
          </a:p>
        </p:txBody>
      </p:sp>
    </p:spTree>
    <p:extLst>
      <p:ext uri="{BB962C8B-B14F-4D97-AF65-F5344CB8AC3E}">
        <p14:creationId xmlns:p14="http://schemas.microsoft.com/office/powerpoint/2010/main" val="2160436771"/>
      </p:ext>
    </p:extLst>
  </p:cSld>
  <p:clrMapOvr>
    <a:masterClrMapping/>
  </p:clrMapOvr>
  <mc:AlternateContent xmlns:mc="http://schemas.openxmlformats.org/markup-compatibility/2006" xmlns:p14="http://schemas.microsoft.com/office/powerpoint/2010/main">
    <mc:Choice Requires="p14">
      <p:transition spd="slow" advTm="0">
        <p14:flash/>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0A0782C-8967-438F-BAE0-A6F8FAC434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5411"/>
            <a:ext cx="12192000" cy="6858000"/>
          </a:xfrm>
          <a:prstGeom prst="rect">
            <a:avLst/>
          </a:prstGeom>
        </p:spPr>
      </p:pic>
      <p:sp>
        <p:nvSpPr>
          <p:cNvPr id="7" name="文本框 6">
            <a:extLst>
              <a:ext uri="{FF2B5EF4-FFF2-40B4-BE49-F238E27FC236}">
                <a16:creationId xmlns:a16="http://schemas.microsoft.com/office/drawing/2014/main" id="{C51530E1-D1AF-4BFF-B41B-7E9C0A391A2C}"/>
              </a:ext>
            </a:extLst>
          </p:cNvPr>
          <p:cNvSpPr txBox="1"/>
          <p:nvPr/>
        </p:nvSpPr>
        <p:spPr>
          <a:xfrm>
            <a:off x="8703966" y="208425"/>
            <a:ext cx="2601893" cy="1107996"/>
          </a:xfrm>
          <a:prstGeom prst="rect">
            <a:avLst/>
          </a:prstGeom>
          <a:noFill/>
        </p:spPr>
        <p:txBody>
          <a:bodyPr wrap="square" rtlCol="0">
            <a:spAutoFit/>
          </a:bodyPr>
          <a:lstStyle/>
          <a:p>
            <a:pPr algn="dist"/>
            <a:r>
              <a:rPr lang="en-US" altLang="zh-CN" sz="6600" i="1" dirty="0">
                <a:gradFill>
                  <a:gsLst>
                    <a:gs pos="0">
                      <a:srgbClr val="52AFD8"/>
                    </a:gs>
                    <a:gs pos="100000">
                      <a:srgbClr val="D6AED0"/>
                    </a:gs>
                  </a:gsLst>
                  <a:lin ang="2700000" scaled="0"/>
                </a:gradFill>
                <a:latin typeface="字魂59号-创粗黑" panose="00000500000000000000" pitchFamily="2" charset="-122"/>
                <a:ea typeface="字魂59号-创粗黑" panose="00000500000000000000" pitchFamily="2" charset="-122"/>
              </a:rPr>
              <a:t>C</a:t>
            </a:r>
            <a:r>
              <a:rPr lang="en-US" altLang="zh-CN" sz="4400" i="1" dirty="0">
                <a:gradFill>
                  <a:gsLst>
                    <a:gs pos="0">
                      <a:srgbClr val="52AFD8"/>
                    </a:gs>
                    <a:gs pos="100000">
                      <a:srgbClr val="D6AED0"/>
                    </a:gs>
                  </a:gsLst>
                  <a:lin ang="2700000" scaled="0"/>
                </a:gradFill>
                <a:latin typeface="字魂59号-创粗黑" panose="00000500000000000000" pitchFamily="2" charset="-122"/>
                <a:ea typeface="字魂59号-创粗黑" panose="00000500000000000000" pitchFamily="2" charset="-122"/>
              </a:rPr>
              <a:t>ontent</a:t>
            </a:r>
            <a:r>
              <a:rPr lang="en-US" altLang="zh-CN" sz="5400" i="1" dirty="0">
                <a:gradFill>
                  <a:gsLst>
                    <a:gs pos="0">
                      <a:srgbClr val="52AFD8"/>
                    </a:gs>
                    <a:gs pos="100000">
                      <a:srgbClr val="D6AED0"/>
                    </a:gs>
                  </a:gsLst>
                  <a:lin ang="2700000" scaled="0"/>
                </a:gradFill>
                <a:latin typeface="字魂59号-创粗黑" panose="00000500000000000000" pitchFamily="2" charset="-122"/>
                <a:ea typeface="字魂59号-创粗黑" panose="00000500000000000000" pitchFamily="2" charset="-122"/>
              </a:rPr>
              <a:t> </a:t>
            </a:r>
            <a:endParaRPr lang="zh-CN" altLang="en-US" sz="5400" i="1" dirty="0">
              <a:gradFill>
                <a:gsLst>
                  <a:gs pos="0">
                    <a:srgbClr val="52AFD8"/>
                  </a:gs>
                  <a:gs pos="100000">
                    <a:srgbClr val="D6AED0"/>
                  </a:gs>
                </a:gsLst>
                <a:lin ang="2700000" scaled="0"/>
              </a:gradFill>
              <a:latin typeface="字魂59号-创粗黑" panose="00000500000000000000" pitchFamily="2" charset="-122"/>
              <a:ea typeface="字魂59号-创粗黑" panose="00000500000000000000" pitchFamily="2" charset="-122"/>
            </a:endParaRPr>
          </a:p>
        </p:txBody>
      </p:sp>
      <p:sp>
        <p:nvSpPr>
          <p:cNvPr id="11" name="文本框 10">
            <a:extLst>
              <a:ext uri="{FF2B5EF4-FFF2-40B4-BE49-F238E27FC236}">
                <a16:creationId xmlns:a16="http://schemas.microsoft.com/office/drawing/2014/main" id="{A2B9B578-54C9-443C-ACC3-0AB350302DBD}"/>
              </a:ext>
            </a:extLst>
          </p:cNvPr>
          <p:cNvSpPr txBox="1"/>
          <p:nvPr/>
        </p:nvSpPr>
        <p:spPr>
          <a:xfrm>
            <a:off x="2291494" y="2210098"/>
            <a:ext cx="2029628" cy="584775"/>
          </a:xfrm>
          <a:prstGeom prst="rect">
            <a:avLst/>
          </a:prstGeom>
          <a:noFill/>
        </p:spPr>
        <p:txBody>
          <a:bodyPr wrap="square" rtlCol="0">
            <a:spAutoFit/>
          </a:bodyPr>
          <a:lstStyle/>
          <a:p>
            <a:r>
              <a:rPr lang="en-US" altLang="zh-CN" sz="3200" dirty="0">
                <a:solidFill>
                  <a:schemeClr val="tx1">
                    <a:lumMod val="75000"/>
                    <a:lumOff val="25000"/>
                  </a:schemeClr>
                </a:solidFill>
                <a:latin typeface="字魂58号-创中黑" panose="00000500000000000000" pitchFamily="2" charset="-122"/>
                <a:ea typeface="字魂58号-创中黑" panose="00000500000000000000" pitchFamily="2" charset="-122"/>
              </a:rPr>
              <a:t>Part  01</a:t>
            </a:r>
            <a:endParaRPr lang="zh-CN" altLang="en-US" sz="3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2" name="文本框 11">
            <a:extLst>
              <a:ext uri="{FF2B5EF4-FFF2-40B4-BE49-F238E27FC236}">
                <a16:creationId xmlns:a16="http://schemas.microsoft.com/office/drawing/2014/main" id="{885BD8DC-6A24-444C-B3F4-FAE252F0E25D}"/>
              </a:ext>
            </a:extLst>
          </p:cNvPr>
          <p:cNvSpPr txBox="1"/>
          <p:nvPr/>
        </p:nvSpPr>
        <p:spPr>
          <a:xfrm>
            <a:off x="2291494" y="2748333"/>
            <a:ext cx="2679367" cy="584775"/>
          </a:xfrm>
          <a:prstGeom prst="rect">
            <a:avLst/>
          </a:prstGeom>
          <a:noFill/>
        </p:spPr>
        <p:txBody>
          <a:bodyPr wrap="square" rtlCol="0">
            <a:spAutoFit/>
          </a:bodyPr>
          <a:lstStyle/>
          <a:p>
            <a:pPr algn="dist"/>
            <a:r>
              <a:rPr lang="zh-CN" altLang="en-US" sz="3200">
                <a:solidFill>
                  <a:schemeClr val="tx1">
                    <a:lumMod val="75000"/>
                    <a:lumOff val="25000"/>
                  </a:schemeClr>
                </a:solidFill>
                <a:latin typeface="字魂58号-创中黑" panose="00000500000000000000" pitchFamily="2" charset="-122"/>
                <a:ea typeface="字魂58号-创中黑" panose="00000500000000000000" pitchFamily="2" charset="-122"/>
              </a:rPr>
              <a:t>简介</a:t>
            </a:r>
            <a:endParaRPr lang="en-US" altLang="zh-CN" sz="3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7" name="文本框 16">
            <a:extLst>
              <a:ext uri="{FF2B5EF4-FFF2-40B4-BE49-F238E27FC236}">
                <a16:creationId xmlns:a16="http://schemas.microsoft.com/office/drawing/2014/main" id="{6F66E97C-6149-496F-86EC-6316FCC6E5E5}"/>
              </a:ext>
            </a:extLst>
          </p:cNvPr>
          <p:cNvSpPr txBox="1"/>
          <p:nvPr/>
        </p:nvSpPr>
        <p:spPr>
          <a:xfrm>
            <a:off x="7206394" y="2210098"/>
            <a:ext cx="1889161" cy="584775"/>
          </a:xfrm>
          <a:prstGeom prst="rect">
            <a:avLst/>
          </a:prstGeom>
          <a:noFill/>
        </p:spPr>
        <p:txBody>
          <a:bodyPr wrap="square" rtlCol="0">
            <a:spAutoFit/>
          </a:bodyPr>
          <a:lstStyle/>
          <a:p>
            <a:r>
              <a:rPr lang="en-US" altLang="zh-CN" sz="3200" dirty="0">
                <a:solidFill>
                  <a:schemeClr val="tx1">
                    <a:lumMod val="75000"/>
                    <a:lumOff val="25000"/>
                  </a:schemeClr>
                </a:solidFill>
                <a:latin typeface="字魂58号-创中黑" panose="00000500000000000000" pitchFamily="2" charset="-122"/>
                <a:ea typeface="字魂58号-创中黑" panose="00000500000000000000" pitchFamily="2" charset="-122"/>
              </a:rPr>
              <a:t>Part  02</a:t>
            </a:r>
            <a:endParaRPr lang="zh-CN" altLang="en-US" sz="3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8" name="文本框 17">
            <a:extLst>
              <a:ext uri="{FF2B5EF4-FFF2-40B4-BE49-F238E27FC236}">
                <a16:creationId xmlns:a16="http://schemas.microsoft.com/office/drawing/2014/main" id="{611C34E6-822C-45CA-842F-40F8F6E7CCD2}"/>
              </a:ext>
            </a:extLst>
          </p:cNvPr>
          <p:cNvSpPr txBox="1"/>
          <p:nvPr/>
        </p:nvSpPr>
        <p:spPr>
          <a:xfrm>
            <a:off x="7206394" y="2748333"/>
            <a:ext cx="3185066" cy="584775"/>
          </a:xfrm>
          <a:prstGeom prst="rect">
            <a:avLst/>
          </a:prstGeom>
          <a:noFill/>
        </p:spPr>
        <p:txBody>
          <a:bodyPr wrap="square" rtlCol="0">
            <a:spAutoFit/>
          </a:bodyPr>
          <a:lstStyle/>
          <a:p>
            <a:pPr algn="dist"/>
            <a:r>
              <a:rPr lang="zh-CN" altLang="en-US" sz="3200">
                <a:solidFill>
                  <a:schemeClr val="tx1">
                    <a:lumMod val="75000"/>
                    <a:lumOff val="25000"/>
                  </a:schemeClr>
                </a:solidFill>
                <a:latin typeface="字魂58号-创中黑" panose="00000500000000000000" pitchFamily="2" charset="-122"/>
                <a:ea typeface="字魂58号-创中黑" panose="00000500000000000000" pitchFamily="2" charset="-122"/>
              </a:rPr>
              <a:t>格式化输入输出</a:t>
            </a:r>
            <a:endParaRPr lang="en-US" altLang="zh-CN" sz="3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23" name="文本框 22">
            <a:extLst>
              <a:ext uri="{FF2B5EF4-FFF2-40B4-BE49-F238E27FC236}">
                <a16:creationId xmlns:a16="http://schemas.microsoft.com/office/drawing/2014/main" id="{C5042583-DF40-4D21-976C-BC135DAD3D8F}"/>
              </a:ext>
            </a:extLst>
          </p:cNvPr>
          <p:cNvSpPr txBox="1"/>
          <p:nvPr/>
        </p:nvSpPr>
        <p:spPr>
          <a:xfrm>
            <a:off x="2291494" y="4292898"/>
            <a:ext cx="2029628" cy="584775"/>
          </a:xfrm>
          <a:prstGeom prst="rect">
            <a:avLst/>
          </a:prstGeom>
          <a:noFill/>
        </p:spPr>
        <p:txBody>
          <a:bodyPr wrap="square" rtlCol="0">
            <a:spAutoFit/>
          </a:bodyPr>
          <a:lstStyle/>
          <a:p>
            <a:r>
              <a:rPr lang="en-US" altLang="zh-CN" sz="3200" dirty="0">
                <a:solidFill>
                  <a:schemeClr val="tx1">
                    <a:lumMod val="75000"/>
                    <a:lumOff val="25000"/>
                  </a:schemeClr>
                </a:solidFill>
                <a:latin typeface="字魂58号-创中黑" panose="00000500000000000000" pitchFamily="2" charset="-122"/>
                <a:ea typeface="字魂58号-创中黑" panose="00000500000000000000" pitchFamily="2" charset="-122"/>
              </a:rPr>
              <a:t>Part  03</a:t>
            </a:r>
            <a:endParaRPr lang="zh-CN" altLang="en-US" sz="3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24" name="文本框 23">
            <a:extLst>
              <a:ext uri="{FF2B5EF4-FFF2-40B4-BE49-F238E27FC236}">
                <a16:creationId xmlns:a16="http://schemas.microsoft.com/office/drawing/2014/main" id="{7B08EB96-2752-4672-A093-63CD83F9DBAE}"/>
              </a:ext>
            </a:extLst>
          </p:cNvPr>
          <p:cNvSpPr txBox="1"/>
          <p:nvPr/>
        </p:nvSpPr>
        <p:spPr>
          <a:xfrm>
            <a:off x="2291494" y="4831133"/>
            <a:ext cx="2679367" cy="584775"/>
          </a:xfrm>
          <a:prstGeom prst="rect">
            <a:avLst/>
          </a:prstGeom>
          <a:noFill/>
        </p:spPr>
        <p:txBody>
          <a:bodyPr wrap="square" rtlCol="0">
            <a:spAutoFit/>
          </a:bodyPr>
          <a:lstStyle/>
          <a:p>
            <a:pPr algn="dist"/>
            <a:r>
              <a:rPr lang="zh-CN" altLang="en-US" sz="3200">
                <a:solidFill>
                  <a:schemeClr val="tx1">
                    <a:lumMod val="75000"/>
                    <a:lumOff val="25000"/>
                  </a:schemeClr>
                </a:solidFill>
                <a:latin typeface="字魂58号-创中黑" panose="00000500000000000000" pitchFamily="2" charset="-122"/>
                <a:ea typeface="字魂58号-创中黑" panose="00000500000000000000" pitchFamily="2" charset="-122"/>
              </a:rPr>
              <a:t>表达式</a:t>
            </a:r>
            <a:endParaRPr lang="en-US" altLang="zh-CN" sz="3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29" name="文本框 28">
            <a:extLst>
              <a:ext uri="{FF2B5EF4-FFF2-40B4-BE49-F238E27FC236}">
                <a16:creationId xmlns:a16="http://schemas.microsoft.com/office/drawing/2014/main" id="{68FBE848-2AA3-4D2F-8CFE-6563C3EF7427}"/>
              </a:ext>
            </a:extLst>
          </p:cNvPr>
          <p:cNvSpPr txBox="1"/>
          <p:nvPr/>
        </p:nvSpPr>
        <p:spPr>
          <a:xfrm>
            <a:off x="7206394" y="4292898"/>
            <a:ext cx="2029628" cy="584775"/>
          </a:xfrm>
          <a:prstGeom prst="rect">
            <a:avLst/>
          </a:prstGeom>
          <a:noFill/>
        </p:spPr>
        <p:txBody>
          <a:bodyPr wrap="square" rtlCol="0">
            <a:spAutoFit/>
          </a:bodyPr>
          <a:lstStyle/>
          <a:p>
            <a:r>
              <a:rPr lang="en-US" altLang="zh-CN" sz="3200" dirty="0">
                <a:solidFill>
                  <a:schemeClr val="tx1">
                    <a:lumMod val="75000"/>
                    <a:lumOff val="25000"/>
                  </a:schemeClr>
                </a:solidFill>
                <a:latin typeface="字魂58号-创中黑" panose="00000500000000000000" pitchFamily="2" charset="-122"/>
                <a:ea typeface="字魂58号-创中黑" panose="00000500000000000000" pitchFamily="2" charset="-122"/>
              </a:rPr>
              <a:t>Part  04</a:t>
            </a:r>
            <a:endParaRPr lang="zh-CN" altLang="en-US" sz="3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30" name="文本框 29">
            <a:extLst>
              <a:ext uri="{FF2B5EF4-FFF2-40B4-BE49-F238E27FC236}">
                <a16:creationId xmlns:a16="http://schemas.microsoft.com/office/drawing/2014/main" id="{48D1C99A-A650-448F-945D-B807A6CDCBDA}"/>
              </a:ext>
            </a:extLst>
          </p:cNvPr>
          <p:cNvSpPr txBox="1"/>
          <p:nvPr/>
        </p:nvSpPr>
        <p:spPr>
          <a:xfrm>
            <a:off x="7206394" y="4831133"/>
            <a:ext cx="2679367" cy="584775"/>
          </a:xfrm>
          <a:prstGeom prst="rect">
            <a:avLst/>
          </a:prstGeom>
          <a:noFill/>
        </p:spPr>
        <p:txBody>
          <a:bodyPr wrap="square" rtlCol="0">
            <a:spAutoFit/>
          </a:bodyPr>
          <a:lstStyle/>
          <a:p>
            <a:pPr algn="dist"/>
            <a:r>
              <a:rPr lang="zh-CN" altLang="en-US" sz="3200">
                <a:solidFill>
                  <a:schemeClr val="tx1">
                    <a:lumMod val="75000"/>
                    <a:lumOff val="25000"/>
                  </a:schemeClr>
                </a:solidFill>
                <a:latin typeface="字魂58号-创中黑" panose="00000500000000000000" pitchFamily="2" charset="-122"/>
                <a:ea typeface="字魂58号-创中黑" panose="00000500000000000000" pitchFamily="2" charset="-122"/>
              </a:rPr>
              <a:t>选择语句</a:t>
            </a:r>
            <a:endParaRPr lang="en-US" altLang="zh-CN" sz="32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grpSp>
        <p:nvGrpSpPr>
          <p:cNvPr id="32" name="组合 31">
            <a:extLst>
              <a:ext uri="{FF2B5EF4-FFF2-40B4-BE49-F238E27FC236}">
                <a16:creationId xmlns:a16="http://schemas.microsoft.com/office/drawing/2014/main" id="{E65F3E8A-2B58-4D46-8679-4F01B8ABCAA4}"/>
              </a:ext>
            </a:extLst>
          </p:cNvPr>
          <p:cNvGrpSpPr/>
          <p:nvPr/>
        </p:nvGrpSpPr>
        <p:grpSpPr>
          <a:xfrm>
            <a:off x="8196114" y="903412"/>
            <a:ext cx="349963" cy="203585"/>
            <a:chOff x="7896495" y="849576"/>
            <a:chExt cx="439564" cy="255708"/>
          </a:xfrm>
        </p:grpSpPr>
        <p:sp>
          <p:nvSpPr>
            <p:cNvPr id="33" name="箭头: V 形 32">
              <a:extLst>
                <a:ext uri="{FF2B5EF4-FFF2-40B4-BE49-F238E27FC236}">
                  <a16:creationId xmlns:a16="http://schemas.microsoft.com/office/drawing/2014/main" id="{D8E2C6FE-4932-458F-861A-637D03C8E4AC}"/>
                </a:ext>
              </a:extLst>
            </p:cNvPr>
            <p:cNvSpPr/>
            <p:nvPr/>
          </p:nvSpPr>
          <p:spPr>
            <a:xfrm>
              <a:off x="7896495" y="849576"/>
              <a:ext cx="142605" cy="255708"/>
            </a:xfrm>
            <a:prstGeom prst="chevron">
              <a:avLst>
                <a:gd name="adj" fmla="val 77804"/>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箭头: V 形 33">
              <a:extLst>
                <a:ext uri="{FF2B5EF4-FFF2-40B4-BE49-F238E27FC236}">
                  <a16:creationId xmlns:a16="http://schemas.microsoft.com/office/drawing/2014/main" id="{785FE048-E9E1-439B-9374-802D47C6A1E4}"/>
                </a:ext>
              </a:extLst>
            </p:cNvPr>
            <p:cNvSpPr/>
            <p:nvPr/>
          </p:nvSpPr>
          <p:spPr>
            <a:xfrm>
              <a:off x="8044427" y="849576"/>
              <a:ext cx="142605" cy="255708"/>
            </a:xfrm>
            <a:prstGeom prst="chevron">
              <a:avLst>
                <a:gd name="adj" fmla="val 77804"/>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箭头: V 形 34">
              <a:extLst>
                <a:ext uri="{FF2B5EF4-FFF2-40B4-BE49-F238E27FC236}">
                  <a16:creationId xmlns:a16="http://schemas.microsoft.com/office/drawing/2014/main" id="{514762FB-F6B5-449A-8BC1-02300E3DCE0B}"/>
                </a:ext>
              </a:extLst>
            </p:cNvPr>
            <p:cNvSpPr/>
            <p:nvPr/>
          </p:nvSpPr>
          <p:spPr>
            <a:xfrm>
              <a:off x="8193454" y="849576"/>
              <a:ext cx="142605" cy="255708"/>
            </a:xfrm>
            <a:prstGeom prst="chevron">
              <a:avLst>
                <a:gd name="adj" fmla="val 77804"/>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9" name="组合 38">
            <a:extLst>
              <a:ext uri="{FF2B5EF4-FFF2-40B4-BE49-F238E27FC236}">
                <a16:creationId xmlns:a16="http://schemas.microsoft.com/office/drawing/2014/main" id="{50DA4329-40CB-4356-9CDC-4EF2FA8FFEA7}"/>
              </a:ext>
            </a:extLst>
          </p:cNvPr>
          <p:cNvGrpSpPr/>
          <p:nvPr/>
        </p:nvGrpSpPr>
        <p:grpSpPr>
          <a:xfrm>
            <a:off x="1916092" y="2450726"/>
            <a:ext cx="231314" cy="203585"/>
            <a:chOff x="7896495" y="849576"/>
            <a:chExt cx="290537" cy="255708"/>
          </a:xfrm>
        </p:grpSpPr>
        <p:sp>
          <p:nvSpPr>
            <p:cNvPr id="40" name="箭头: V 形 39">
              <a:extLst>
                <a:ext uri="{FF2B5EF4-FFF2-40B4-BE49-F238E27FC236}">
                  <a16:creationId xmlns:a16="http://schemas.microsoft.com/office/drawing/2014/main" id="{E7B850AA-00DD-4245-9027-36E7C1B604A5}"/>
                </a:ext>
              </a:extLst>
            </p:cNvPr>
            <p:cNvSpPr/>
            <p:nvPr/>
          </p:nvSpPr>
          <p:spPr>
            <a:xfrm>
              <a:off x="7896495" y="849576"/>
              <a:ext cx="142605" cy="255708"/>
            </a:xfrm>
            <a:prstGeom prst="chevron">
              <a:avLst>
                <a:gd name="adj" fmla="val 77804"/>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箭头: V 形 40">
              <a:extLst>
                <a:ext uri="{FF2B5EF4-FFF2-40B4-BE49-F238E27FC236}">
                  <a16:creationId xmlns:a16="http://schemas.microsoft.com/office/drawing/2014/main" id="{DA0F4071-F66A-4DBF-BB45-E8BDDF6D413C}"/>
                </a:ext>
              </a:extLst>
            </p:cNvPr>
            <p:cNvSpPr/>
            <p:nvPr/>
          </p:nvSpPr>
          <p:spPr>
            <a:xfrm>
              <a:off x="8044427" y="849576"/>
              <a:ext cx="142605" cy="255708"/>
            </a:xfrm>
            <a:prstGeom prst="chevron">
              <a:avLst>
                <a:gd name="adj" fmla="val 77804"/>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43" name="组合 42">
            <a:extLst>
              <a:ext uri="{FF2B5EF4-FFF2-40B4-BE49-F238E27FC236}">
                <a16:creationId xmlns:a16="http://schemas.microsoft.com/office/drawing/2014/main" id="{98942CBC-A15E-4DAE-8C00-7A5C50309F9A}"/>
              </a:ext>
            </a:extLst>
          </p:cNvPr>
          <p:cNvGrpSpPr/>
          <p:nvPr/>
        </p:nvGrpSpPr>
        <p:grpSpPr>
          <a:xfrm>
            <a:off x="1916092" y="4508514"/>
            <a:ext cx="231314" cy="203585"/>
            <a:chOff x="7896495" y="849576"/>
            <a:chExt cx="290537" cy="255708"/>
          </a:xfrm>
        </p:grpSpPr>
        <p:sp>
          <p:nvSpPr>
            <p:cNvPr id="44" name="箭头: V 形 43">
              <a:extLst>
                <a:ext uri="{FF2B5EF4-FFF2-40B4-BE49-F238E27FC236}">
                  <a16:creationId xmlns:a16="http://schemas.microsoft.com/office/drawing/2014/main" id="{51DD32FD-26DA-4E97-BCE9-B1791831736B}"/>
                </a:ext>
              </a:extLst>
            </p:cNvPr>
            <p:cNvSpPr/>
            <p:nvPr/>
          </p:nvSpPr>
          <p:spPr>
            <a:xfrm>
              <a:off x="7896495" y="849576"/>
              <a:ext cx="142605" cy="255708"/>
            </a:xfrm>
            <a:prstGeom prst="chevron">
              <a:avLst>
                <a:gd name="adj" fmla="val 77804"/>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5" name="箭头: V 形 44">
              <a:extLst>
                <a:ext uri="{FF2B5EF4-FFF2-40B4-BE49-F238E27FC236}">
                  <a16:creationId xmlns:a16="http://schemas.microsoft.com/office/drawing/2014/main" id="{86778355-DAAB-4EAB-A9A4-E70A123B2D35}"/>
                </a:ext>
              </a:extLst>
            </p:cNvPr>
            <p:cNvSpPr/>
            <p:nvPr/>
          </p:nvSpPr>
          <p:spPr>
            <a:xfrm>
              <a:off x="8044427" y="849576"/>
              <a:ext cx="142605" cy="255708"/>
            </a:xfrm>
            <a:prstGeom prst="chevron">
              <a:avLst>
                <a:gd name="adj" fmla="val 77804"/>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46" name="组合 45">
            <a:extLst>
              <a:ext uri="{FF2B5EF4-FFF2-40B4-BE49-F238E27FC236}">
                <a16:creationId xmlns:a16="http://schemas.microsoft.com/office/drawing/2014/main" id="{836D796F-242C-4EED-A3CF-41A9BDFC8708}"/>
              </a:ext>
            </a:extLst>
          </p:cNvPr>
          <p:cNvGrpSpPr/>
          <p:nvPr/>
        </p:nvGrpSpPr>
        <p:grpSpPr>
          <a:xfrm>
            <a:off x="6840373" y="2467978"/>
            <a:ext cx="231314" cy="203585"/>
            <a:chOff x="7896495" y="849576"/>
            <a:chExt cx="290537" cy="255708"/>
          </a:xfrm>
        </p:grpSpPr>
        <p:sp>
          <p:nvSpPr>
            <p:cNvPr id="47" name="箭头: V 形 46">
              <a:extLst>
                <a:ext uri="{FF2B5EF4-FFF2-40B4-BE49-F238E27FC236}">
                  <a16:creationId xmlns:a16="http://schemas.microsoft.com/office/drawing/2014/main" id="{38C5DEC7-B73C-4653-8BF7-26D84DF66322}"/>
                </a:ext>
              </a:extLst>
            </p:cNvPr>
            <p:cNvSpPr/>
            <p:nvPr/>
          </p:nvSpPr>
          <p:spPr>
            <a:xfrm>
              <a:off x="7896495" y="849576"/>
              <a:ext cx="142605" cy="255708"/>
            </a:xfrm>
            <a:prstGeom prst="chevron">
              <a:avLst>
                <a:gd name="adj" fmla="val 77804"/>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8" name="箭头: V 形 47">
              <a:extLst>
                <a:ext uri="{FF2B5EF4-FFF2-40B4-BE49-F238E27FC236}">
                  <a16:creationId xmlns:a16="http://schemas.microsoft.com/office/drawing/2014/main" id="{D13B904A-E3B4-425F-992B-534780F0250B}"/>
                </a:ext>
              </a:extLst>
            </p:cNvPr>
            <p:cNvSpPr/>
            <p:nvPr/>
          </p:nvSpPr>
          <p:spPr>
            <a:xfrm>
              <a:off x="8044427" y="849576"/>
              <a:ext cx="142605" cy="255708"/>
            </a:xfrm>
            <a:prstGeom prst="chevron">
              <a:avLst>
                <a:gd name="adj" fmla="val 77804"/>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49" name="组合 48">
            <a:extLst>
              <a:ext uri="{FF2B5EF4-FFF2-40B4-BE49-F238E27FC236}">
                <a16:creationId xmlns:a16="http://schemas.microsoft.com/office/drawing/2014/main" id="{993B3577-A180-4258-BC0B-C192C6AE4D57}"/>
              </a:ext>
            </a:extLst>
          </p:cNvPr>
          <p:cNvGrpSpPr/>
          <p:nvPr/>
        </p:nvGrpSpPr>
        <p:grpSpPr>
          <a:xfrm>
            <a:off x="6840373" y="4525766"/>
            <a:ext cx="231314" cy="203585"/>
            <a:chOff x="7896495" y="849576"/>
            <a:chExt cx="290537" cy="255708"/>
          </a:xfrm>
        </p:grpSpPr>
        <p:sp>
          <p:nvSpPr>
            <p:cNvPr id="50" name="箭头: V 形 49">
              <a:extLst>
                <a:ext uri="{FF2B5EF4-FFF2-40B4-BE49-F238E27FC236}">
                  <a16:creationId xmlns:a16="http://schemas.microsoft.com/office/drawing/2014/main" id="{27DBC451-1247-4930-9122-E6C3C71FC5EF}"/>
                </a:ext>
              </a:extLst>
            </p:cNvPr>
            <p:cNvSpPr/>
            <p:nvPr/>
          </p:nvSpPr>
          <p:spPr>
            <a:xfrm>
              <a:off x="7896495" y="849576"/>
              <a:ext cx="142605" cy="255708"/>
            </a:xfrm>
            <a:prstGeom prst="chevron">
              <a:avLst>
                <a:gd name="adj" fmla="val 77804"/>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1" name="箭头: V 形 50">
              <a:extLst>
                <a:ext uri="{FF2B5EF4-FFF2-40B4-BE49-F238E27FC236}">
                  <a16:creationId xmlns:a16="http://schemas.microsoft.com/office/drawing/2014/main" id="{53364B6C-0DF3-49E3-81A1-1C3D0C60F7B0}"/>
                </a:ext>
              </a:extLst>
            </p:cNvPr>
            <p:cNvSpPr/>
            <p:nvPr/>
          </p:nvSpPr>
          <p:spPr>
            <a:xfrm>
              <a:off x="8044427" y="849576"/>
              <a:ext cx="142605" cy="255708"/>
            </a:xfrm>
            <a:prstGeom prst="chevron">
              <a:avLst>
                <a:gd name="adj" fmla="val 77804"/>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1629880983"/>
      </p:ext>
    </p:extLst>
  </p:cSld>
  <p:clrMapOvr>
    <a:masterClrMapping/>
  </p:clrMapOvr>
  <mc:AlternateContent xmlns:mc="http://schemas.openxmlformats.org/markup-compatibility/2006" xmlns:p14="http://schemas.microsoft.com/office/powerpoint/2010/main">
    <mc:Choice Requires="p14">
      <p:transition spd="slow" p14:dur="800" advTm="0">
        <p:circle/>
      </p:transition>
    </mc:Choice>
    <mc:Fallback xmlns="">
      <p:transition spd="slow" advTm="0">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0-#ppt_w/2"/>
                                          </p:val>
                                        </p:tav>
                                        <p:tav tm="100000">
                                          <p:val>
                                            <p:strVal val="#ppt_x"/>
                                          </p:val>
                                        </p:tav>
                                      </p:tavLst>
                                    </p:anim>
                                    <p:anim calcmode="lin" valueType="num">
                                      <p:cBhvr additive="base">
                                        <p:cTn id="8" dur="500" fill="hold"/>
                                        <p:tgtEl>
                                          <p:spTgt spid="3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left)">
                                      <p:cBhvr>
                                        <p:cTn id="15" dur="500"/>
                                        <p:tgtEl>
                                          <p:spTgt spid="11"/>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left)">
                                      <p:cBhvr>
                                        <p:cTn id="23" dur="500"/>
                                        <p:tgtEl>
                                          <p:spTgt spid="17"/>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left)">
                                      <p:cBhvr>
                                        <p:cTn id="27" dur="500"/>
                                        <p:tgtEl>
                                          <p:spTgt spid="18"/>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wipe(left)">
                                      <p:cBhvr>
                                        <p:cTn id="31" dur="500"/>
                                        <p:tgtEl>
                                          <p:spTgt spid="23"/>
                                        </p:tgtEl>
                                      </p:cBhvr>
                                    </p:animEffect>
                                  </p:childTnLst>
                                </p:cTn>
                              </p:par>
                            </p:childTnLst>
                          </p:cTn>
                        </p:par>
                        <p:par>
                          <p:cTn id="32" fill="hold">
                            <p:stCondLst>
                              <p:cond delay="3000"/>
                            </p:stCondLst>
                            <p:childTnLst>
                              <p:par>
                                <p:cTn id="33" presetID="22" presetClass="entr" presetSubtype="8" fill="hold" grpId="0" nodeType="after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wipe(left)">
                                      <p:cBhvr>
                                        <p:cTn id="35" dur="500"/>
                                        <p:tgtEl>
                                          <p:spTgt spid="24"/>
                                        </p:tgtEl>
                                      </p:cBhvr>
                                    </p:animEffect>
                                  </p:childTnLst>
                                </p:cTn>
                              </p:par>
                            </p:childTnLst>
                          </p:cTn>
                        </p:par>
                        <p:par>
                          <p:cTn id="36" fill="hold">
                            <p:stCondLst>
                              <p:cond delay="3500"/>
                            </p:stCondLst>
                            <p:childTnLst>
                              <p:par>
                                <p:cTn id="37" presetID="22" presetClass="entr" presetSubtype="8" fill="hold" grpId="0" nodeType="after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wipe(left)">
                                      <p:cBhvr>
                                        <p:cTn id="39" dur="500"/>
                                        <p:tgtEl>
                                          <p:spTgt spid="29"/>
                                        </p:tgtEl>
                                      </p:cBhvr>
                                    </p:animEffect>
                                  </p:childTnLst>
                                </p:cTn>
                              </p:par>
                            </p:childTnLst>
                          </p:cTn>
                        </p:par>
                        <p:par>
                          <p:cTn id="40" fill="hold">
                            <p:stCondLst>
                              <p:cond delay="4000"/>
                            </p:stCondLst>
                            <p:childTnLst>
                              <p:par>
                                <p:cTn id="41" presetID="22" presetClass="entr" presetSubtype="8" fill="hold" grpId="0" nodeType="after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wipe(left)">
                                      <p:cBhvr>
                                        <p:cTn id="43" dur="500"/>
                                        <p:tgtEl>
                                          <p:spTgt spid="30"/>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fill="hold" nodeType="clickEffect">
                                  <p:stCondLst>
                                    <p:cond delay="0"/>
                                  </p:stCondLst>
                                  <p:childTnLst>
                                    <p:set>
                                      <p:cBhvr>
                                        <p:cTn id="47" dur="1" fill="hold">
                                          <p:stCondLst>
                                            <p:cond delay="0"/>
                                          </p:stCondLst>
                                        </p:cTn>
                                        <p:tgtEl>
                                          <p:spTgt spid="39"/>
                                        </p:tgtEl>
                                        <p:attrNameLst>
                                          <p:attrName>style.visibility</p:attrName>
                                        </p:attrNameLst>
                                      </p:cBhvr>
                                      <p:to>
                                        <p:strVal val="visible"/>
                                      </p:to>
                                    </p:set>
                                    <p:anim calcmode="lin" valueType="num">
                                      <p:cBhvr additive="base">
                                        <p:cTn id="48" dur="500" fill="hold"/>
                                        <p:tgtEl>
                                          <p:spTgt spid="39"/>
                                        </p:tgtEl>
                                        <p:attrNameLst>
                                          <p:attrName>ppt_x</p:attrName>
                                        </p:attrNameLst>
                                      </p:cBhvr>
                                      <p:tavLst>
                                        <p:tav tm="0">
                                          <p:val>
                                            <p:strVal val="0-#ppt_w/2"/>
                                          </p:val>
                                        </p:tav>
                                        <p:tav tm="100000">
                                          <p:val>
                                            <p:strVal val="#ppt_x"/>
                                          </p:val>
                                        </p:tav>
                                      </p:tavLst>
                                    </p:anim>
                                    <p:anim calcmode="lin" valueType="num">
                                      <p:cBhvr additive="base">
                                        <p:cTn id="49" dur="500" fill="hold"/>
                                        <p:tgtEl>
                                          <p:spTgt spid="39"/>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8" fill="hold" nodeType="clickEffect">
                                  <p:stCondLst>
                                    <p:cond delay="0"/>
                                  </p:stCondLst>
                                  <p:childTnLst>
                                    <p:set>
                                      <p:cBhvr>
                                        <p:cTn id="53" dur="1" fill="hold">
                                          <p:stCondLst>
                                            <p:cond delay="0"/>
                                          </p:stCondLst>
                                        </p:cTn>
                                        <p:tgtEl>
                                          <p:spTgt spid="43"/>
                                        </p:tgtEl>
                                        <p:attrNameLst>
                                          <p:attrName>style.visibility</p:attrName>
                                        </p:attrNameLst>
                                      </p:cBhvr>
                                      <p:to>
                                        <p:strVal val="visible"/>
                                      </p:to>
                                    </p:set>
                                    <p:anim calcmode="lin" valueType="num">
                                      <p:cBhvr additive="base">
                                        <p:cTn id="54" dur="500" fill="hold"/>
                                        <p:tgtEl>
                                          <p:spTgt spid="43"/>
                                        </p:tgtEl>
                                        <p:attrNameLst>
                                          <p:attrName>ppt_x</p:attrName>
                                        </p:attrNameLst>
                                      </p:cBhvr>
                                      <p:tavLst>
                                        <p:tav tm="0">
                                          <p:val>
                                            <p:strVal val="0-#ppt_w/2"/>
                                          </p:val>
                                        </p:tav>
                                        <p:tav tm="100000">
                                          <p:val>
                                            <p:strVal val="#ppt_x"/>
                                          </p:val>
                                        </p:tav>
                                      </p:tavLst>
                                    </p:anim>
                                    <p:anim calcmode="lin" valueType="num">
                                      <p:cBhvr additive="base">
                                        <p:cTn id="55" dur="500" fill="hold"/>
                                        <p:tgtEl>
                                          <p:spTgt spid="43"/>
                                        </p:tgtEl>
                                        <p:attrNameLst>
                                          <p:attrName>ppt_y</p:attrName>
                                        </p:attrNameLst>
                                      </p:cBhvr>
                                      <p:tavLst>
                                        <p:tav tm="0">
                                          <p:val>
                                            <p:strVal val="#ppt_y"/>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8" fill="hold" nodeType="clickEffect">
                                  <p:stCondLst>
                                    <p:cond delay="0"/>
                                  </p:stCondLst>
                                  <p:childTnLst>
                                    <p:set>
                                      <p:cBhvr>
                                        <p:cTn id="59" dur="1" fill="hold">
                                          <p:stCondLst>
                                            <p:cond delay="0"/>
                                          </p:stCondLst>
                                        </p:cTn>
                                        <p:tgtEl>
                                          <p:spTgt spid="46"/>
                                        </p:tgtEl>
                                        <p:attrNameLst>
                                          <p:attrName>style.visibility</p:attrName>
                                        </p:attrNameLst>
                                      </p:cBhvr>
                                      <p:to>
                                        <p:strVal val="visible"/>
                                      </p:to>
                                    </p:set>
                                    <p:anim calcmode="lin" valueType="num">
                                      <p:cBhvr additive="base">
                                        <p:cTn id="60" dur="500" fill="hold"/>
                                        <p:tgtEl>
                                          <p:spTgt spid="46"/>
                                        </p:tgtEl>
                                        <p:attrNameLst>
                                          <p:attrName>ppt_x</p:attrName>
                                        </p:attrNameLst>
                                      </p:cBhvr>
                                      <p:tavLst>
                                        <p:tav tm="0">
                                          <p:val>
                                            <p:strVal val="0-#ppt_w/2"/>
                                          </p:val>
                                        </p:tav>
                                        <p:tav tm="100000">
                                          <p:val>
                                            <p:strVal val="#ppt_x"/>
                                          </p:val>
                                        </p:tav>
                                      </p:tavLst>
                                    </p:anim>
                                    <p:anim calcmode="lin" valueType="num">
                                      <p:cBhvr additive="base">
                                        <p:cTn id="61" dur="500" fill="hold"/>
                                        <p:tgtEl>
                                          <p:spTgt spid="46"/>
                                        </p:tgtEl>
                                        <p:attrNameLst>
                                          <p:attrName>ppt_y</p:attrName>
                                        </p:attrNameLst>
                                      </p:cBhvr>
                                      <p:tavLst>
                                        <p:tav tm="0">
                                          <p:val>
                                            <p:strVal val="#ppt_y"/>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8" fill="hold" nodeType="clickEffect">
                                  <p:stCondLst>
                                    <p:cond delay="0"/>
                                  </p:stCondLst>
                                  <p:childTnLst>
                                    <p:set>
                                      <p:cBhvr>
                                        <p:cTn id="65" dur="1" fill="hold">
                                          <p:stCondLst>
                                            <p:cond delay="0"/>
                                          </p:stCondLst>
                                        </p:cTn>
                                        <p:tgtEl>
                                          <p:spTgt spid="49"/>
                                        </p:tgtEl>
                                        <p:attrNameLst>
                                          <p:attrName>style.visibility</p:attrName>
                                        </p:attrNameLst>
                                      </p:cBhvr>
                                      <p:to>
                                        <p:strVal val="visible"/>
                                      </p:to>
                                    </p:set>
                                    <p:anim calcmode="lin" valueType="num">
                                      <p:cBhvr additive="base">
                                        <p:cTn id="66" dur="500" fill="hold"/>
                                        <p:tgtEl>
                                          <p:spTgt spid="49"/>
                                        </p:tgtEl>
                                        <p:attrNameLst>
                                          <p:attrName>ppt_x</p:attrName>
                                        </p:attrNameLst>
                                      </p:cBhvr>
                                      <p:tavLst>
                                        <p:tav tm="0">
                                          <p:val>
                                            <p:strVal val="0-#ppt_w/2"/>
                                          </p:val>
                                        </p:tav>
                                        <p:tav tm="100000">
                                          <p:val>
                                            <p:strVal val="#ppt_x"/>
                                          </p:val>
                                        </p:tav>
                                      </p:tavLst>
                                    </p:anim>
                                    <p:anim calcmode="lin" valueType="num">
                                      <p:cBhvr additive="base">
                                        <p:cTn id="67" dur="500" fill="hold"/>
                                        <p:tgtEl>
                                          <p:spTgt spid="4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2" grpId="0"/>
      <p:bldP spid="17" grpId="0"/>
      <p:bldP spid="18" grpId="0"/>
      <p:bldP spid="23" grpId="0"/>
      <p:bldP spid="24" grpId="0"/>
      <p:bldP spid="29" grpId="0"/>
      <p:bldP spid="3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D9CFC30-897B-4274-835E-1DCBB52D0F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2" name="等腰三角形 1">
            <a:extLst>
              <a:ext uri="{FF2B5EF4-FFF2-40B4-BE49-F238E27FC236}">
                <a16:creationId xmlns:a16="http://schemas.microsoft.com/office/drawing/2014/main" id="{74FAE229-6C96-463F-9D8A-560E3E173AAE}"/>
              </a:ext>
            </a:extLst>
          </p:cNvPr>
          <p:cNvSpPr/>
          <p:nvPr/>
        </p:nvSpPr>
        <p:spPr>
          <a:xfrm>
            <a:off x="2933901" y="500333"/>
            <a:ext cx="6324198" cy="5451894"/>
          </a:xfrm>
          <a:prstGeom prst="triangle">
            <a:avLst/>
          </a:prstGeom>
          <a:no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9BEF8CEC-CD9F-49C9-83AA-A1A9C65446A7}"/>
              </a:ext>
            </a:extLst>
          </p:cNvPr>
          <p:cNvSpPr txBox="1"/>
          <p:nvPr/>
        </p:nvSpPr>
        <p:spPr>
          <a:xfrm>
            <a:off x="3868112" y="3791733"/>
            <a:ext cx="4455776" cy="923330"/>
          </a:xfrm>
          <a:prstGeom prst="rect">
            <a:avLst/>
          </a:prstGeom>
          <a:noFill/>
        </p:spPr>
        <p:txBody>
          <a:bodyPr wrap="square" rtlCol="0">
            <a:spAutoFit/>
          </a:bodyPr>
          <a:lstStyle/>
          <a:p>
            <a:pPr algn="ctr"/>
            <a:r>
              <a:rPr lang="zh-CN" altLang="en-US" sz="5400">
                <a:solidFill>
                  <a:schemeClr val="tx1">
                    <a:lumMod val="75000"/>
                    <a:lumOff val="25000"/>
                  </a:schemeClr>
                </a:solidFill>
                <a:latin typeface="字魂58号-创中黑" panose="00000500000000000000" pitchFamily="2" charset="-122"/>
                <a:ea typeface="字魂58号-创中黑" panose="00000500000000000000" pitchFamily="2" charset="-122"/>
              </a:rPr>
              <a:t>简介</a:t>
            </a:r>
            <a:endParaRPr lang="zh-CN" altLang="en-US" sz="54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3" name="文本框 12">
            <a:extLst>
              <a:ext uri="{FF2B5EF4-FFF2-40B4-BE49-F238E27FC236}">
                <a16:creationId xmlns:a16="http://schemas.microsoft.com/office/drawing/2014/main" id="{B23F3CCC-092E-4B5A-93C6-7256E384AFB5}"/>
              </a:ext>
            </a:extLst>
          </p:cNvPr>
          <p:cNvSpPr txBox="1"/>
          <p:nvPr/>
        </p:nvSpPr>
        <p:spPr>
          <a:xfrm>
            <a:off x="3774345" y="4813311"/>
            <a:ext cx="4643310" cy="790729"/>
          </a:xfrm>
          <a:prstGeom prst="rect">
            <a:avLst/>
          </a:prstGeom>
          <a:noFill/>
        </p:spPr>
        <p:txBody>
          <a:bodyPr wrap="square" rtlCol="0">
            <a:spAutoFit/>
          </a:bodyPr>
          <a:lstStyle/>
          <a:p>
            <a:pPr algn="ctr">
              <a:lnSpc>
                <a:spcPct val="150000"/>
              </a:lnSpc>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rPr>
              <a:t> Life isn't about waiting for the storm to pass. it's about learning to dance in the rain.  </a:t>
            </a:r>
          </a:p>
        </p:txBody>
      </p:sp>
      <p:sp>
        <p:nvSpPr>
          <p:cNvPr id="15" name="文本框 14">
            <a:extLst>
              <a:ext uri="{FF2B5EF4-FFF2-40B4-BE49-F238E27FC236}">
                <a16:creationId xmlns:a16="http://schemas.microsoft.com/office/drawing/2014/main" id="{B6806C84-478D-4E9C-88EA-956DECDCE09A}"/>
              </a:ext>
            </a:extLst>
          </p:cNvPr>
          <p:cNvSpPr txBox="1"/>
          <p:nvPr/>
        </p:nvSpPr>
        <p:spPr>
          <a:xfrm>
            <a:off x="3868112" y="1818084"/>
            <a:ext cx="4455776" cy="2215991"/>
          </a:xfrm>
          <a:prstGeom prst="rect">
            <a:avLst/>
          </a:prstGeom>
          <a:noFill/>
        </p:spPr>
        <p:txBody>
          <a:bodyPr wrap="square" rtlCol="0">
            <a:spAutoFit/>
          </a:bodyPr>
          <a:lstStyle/>
          <a:p>
            <a:pPr algn="ctr"/>
            <a:r>
              <a:rPr lang="en-US" altLang="zh-CN" sz="13800" dirty="0">
                <a:solidFill>
                  <a:schemeClr val="tx1">
                    <a:lumMod val="75000"/>
                    <a:lumOff val="25000"/>
                  </a:schemeClr>
                </a:solidFill>
                <a:latin typeface="字魂58号-创中黑" panose="00000500000000000000" pitchFamily="2" charset="-122"/>
                <a:ea typeface="字魂58号-创中黑" panose="00000500000000000000" pitchFamily="2" charset="-122"/>
              </a:rPr>
              <a:t>01</a:t>
            </a:r>
            <a:endParaRPr lang="zh-CN" altLang="en-US" sz="138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6" name="椭圆 15">
            <a:extLst>
              <a:ext uri="{FF2B5EF4-FFF2-40B4-BE49-F238E27FC236}">
                <a16:creationId xmlns:a16="http://schemas.microsoft.com/office/drawing/2014/main" id="{60BFF74F-932B-4FE1-AF37-5EA77CDAC81E}"/>
              </a:ext>
            </a:extLst>
          </p:cNvPr>
          <p:cNvSpPr/>
          <p:nvPr/>
        </p:nvSpPr>
        <p:spPr>
          <a:xfrm>
            <a:off x="2275714" y="2933888"/>
            <a:ext cx="476250" cy="47625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7EEB26C8-E5F1-439B-98E2-2DE18FC3D673}"/>
              </a:ext>
            </a:extLst>
          </p:cNvPr>
          <p:cNvSpPr/>
          <p:nvPr/>
        </p:nvSpPr>
        <p:spPr>
          <a:xfrm>
            <a:off x="1837564" y="2705288"/>
            <a:ext cx="190500" cy="1905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7BAC6F7A-4914-4060-8031-518EF0FE367C}"/>
              </a:ext>
            </a:extLst>
          </p:cNvPr>
          <p:cNvSpPr/>
          <p:nvPr/>
        </p:nvSpPr>
        <p:spPr>
          <a:xfrm>
            <a:off x="8667750" y="1133475"/>
            <a:ext cx="476250" cy="47625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97EBEC87-DCFC-4CF9-A2E0-5A6D14E0A696}"/>
              </a:ext>
            </a:extLst>
          </p:cNvPr>
          <p:cNvSpPr/>
          <p:nvPr/>
        </p:nvSpPr>
        <p:spPr>
          <a:xfrm>
            <a:off x="8315325" y="1657350"/>
            <a:ext cx="190500" cy="1905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F40EB824-10DD-4CA2-8B0C-C775D4228096}"/>
              </a:ext>
            </a:extLst>
          </p:cNvPr>
          <p:cNvSpPr/>
          <p:nvPr/>
        </p:nvSpPr>
        <p:spPr>
          <a:xfrm>
            <a:off x="8772525" y="1962150"/>
            <a:ext cx="76200" cy="762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CA6E0"/>
              </a:solidFill>
            </a:endParaRPr>
          </a:p>
        </p:txBody>
      </p:sp>
      <p:sp>
        <p:nvSpPr>
          <p:cNvPr id="21" name="椭圆 20">
            <a:extLst>
              <a:ext uri="{FF2B5EF4-FFF2-40B4-BE49-F238E27FC236}">
                <a16:creationId xmlns:a16="http://schemas.microsoft.com/office/drawing/2014/main" id="{726C7E2E-8B1F-4778-9802-228328C19694}"/>
              </a:ext>
            </a:extLst>
          </p:cNvPr>
          <p:cNvSpPr/>
          <p:nvPr/>
        </p:nvSpPr>
        <p:spPr>
          <a:xfrm>
            <a:off x="2170939" y="4638863"/>
            <a:ext cx="76200" cy="76200"/>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96669245"/>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randombar(horizontal)">
                                      <p:cBhvr>
                                        <p:cTn id="14" dur="500"/>
                                        <p:tgtEl>
                                          <p:spTgt spid="12"/>
                                        </p:tgtEl>
                                      </p:cBhvr>
                                    </p:animEffect>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left)">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p:cTn id="28" dur="500" fill="hold"/>
                                        <p:tgtEl>
                                          <p:spTgt spid="17"/>
                                        </p:tgtEl>
                                        <p:attrNameLst>
                                          <p:attrName>ppt_w</p:attrName>
                                        </p:attrNameLst>
                                      </p:cBhvr>
                                      <p:tavLst>
                                        <p:tav tm="0">
                                          <p:val>
                                            <p:fltVal val="0"/>
                                          </p:val>
                                        </p:tav>
                                        <p:tav tm="100000">
                                          <p:val>
                                            <p:strVal val="#ppt_w"/>
                                          </p:val>
                                        </p:tav>
                                      </p:tavLst>
                                    </p:anim>
                                    <p:anim calcmode="lin" valueType="num">
                                      <p:cBhvr>
                                        <p:cTn id="29" dur="500" fill="hold"/>
                                        <p:tgtEl>
                                          <p:spTgt spid="17"/>
                                        </p:tgtEl>
                                        <p:attrNameLst>
                                          <p:attrName>ppt_h</p:attrName>
                                        </p:attrNameLst>
                                      </p:cBhvr>
                                      <p:tavLst>
                                        <p:tav tm="0">
                                          <p:val>
                                            <p:fltVal val="0"/>
                                          </p:val>
                                        </p:tav>
                                        <p:tav tm="100000">
                                          <p:val>
                                            <p:strVal val="#ppt_h"/>
                                          </p:val>
                                        </p:tav>
                                      </p:tavLst>
                                    </p:anim>
                                    <p:animEffect transition="in" filter="fade">
                                      <p:cBhvr>
                                        <p:cTn id="30" dur="500"/>
                                        <p:tgtEl>
                                          <p:spTgt spid="17"/>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p:cTn id="33" dur="500" fill="hold"/>
                                        <p:tgtEl>
                                          <p:spTgt spid="21"/>
                                        </p:tgtEl>
                                        <p:attrNameLst>
                                          <p:attrName>ppt_w</p:attrName>
                                        </p:attrNameLst>
                                      </p:cBhvr>
                                      <p:tavLst>
                                        <p:tav tm="0">
                                          <p:val>
                                            <p:fltVal val="0"/>
                                          </p:val>
                                        </p:tav>
                                        <p:tav tm="100000">
                                          <p:val>
                                            <p:strVal val="#ppt_w"/>
                                          </p:val>
                                        </p:tav>
                                      </p:tavLst>
                                    </p:anim>
                                    <p:anim calcmode="lin" valueType="num">
                                      <p:cBhvr>
                                        <p:cTn id="34" dur="500" fill="hold"/>
                                        <p:tgtEl>
                                          <p:spTgt spid="21"/>
                                        </p:tgtEl>
                                        <p:attrNameLst>
                                          <p:attrName>ppt_h</p:attrName>
                                        </p:attrNameLst>
                                      </p:cBhvr>
                                      <p:tavLst>
                                        <p:tav tm="0">
                                          <p:val>
                                            <p:fltVal val="0"/>
                                          </p:val>
                                        </p:tav>
                                        <p:tav tm="100000">
                                          <p:val>
                                            <p:strVal val="#ppt_h"/>
                                          </p:val>
                                        </p:tav>
                                      </p:tavLst>
                                    </p:anim>
                                    <p:animEffect transition="in" filter="fade">
                                      <p:cBhvr>
                                        <p:cTn id="35" dur="500"/>
                                        <p:tgtEl>
                                          <p:spTgt spid="21"/>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8"/>
                                        </p:tgtEl>
                                        <p:attrNameLst>
                                          <p:attrName>style.visibility</p:attrName>
                                        </p:attrNameLst>
                                      </p:cBhvr>
                                      <p:to>
                                        <p:strVal val="visible"/>
                                      </p:to>
                                    </p:set>
                                    <p:anim calcmode="lin" valueType="num">
                                      <p:cBhvr>
                                        <p:cTn id="38" dur="500" fill="hold"/>
                                        <p:tgtEl>
                                          <p:spTgt spid="18"/>
                                        </p:tgtEl>
                                        <p:attrNameLst>
                                          <p:attrName>ppt_w</p:attrName>
                                        </p:attrNameLst>
                                      </p:cBhvr>
                                      <p:tavLst>
                                        <p:tav tm="0">
                                          <p:val>
                                            <p:fltVal val="0"/>
                                          </p:val>
                                        </p:tav>
                                        <p:tav tm="100000">
                                          <p:val>
                                            <p:strVal val="#ppt_w"/>
                                          </p:val>
                                        </p:tav>
                                      </p:tavLst>
                                    </p:anim>
                                    <p:anim calcmode="lin" valueType="num">
                                      <p:cBhvr>
                                        <p:cTn id="39" dur="500" fill="hold"/>
                                        <p:tgtEl>
                                          <p:spTgt spid="18"/>
                                        </p:tgtEl>
                                        <p:attrNameLst>
                                          <p:attrName>ppt_h</p:attrName>
                                        </p:attrNameLst>
                                      </p:cBhvr>
                                      <p:tavLst>
                                        <p:tav tm="0">
                                          <p:val>
                                            <p:fltVal val="0"/>
                                          </p:val>
                                        </p:tav>
                                        <p:tav tm="100000">
                                          <p:val>
                                            <p:strVal val="#ppt_h"/>
                                          </p:val>
                                        </p:tav>
                                      </p:tavLst>
                                    </p:anim>
                                    <p:animEffect transition="in" filter="fade">
                                      <p:cBhvr>
                                        <p:cTn id="40" dur="500"/>
                                        <p:tgtEl>
                                          <p:spTgt spid="18"/>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p:cTn id="43" dur="500" fill="hold"/>
                                        <p:tgtEl>
                                          <p:spTgt spid="19"/>
                                        </p:tgtEl>
                                        <p:attrNameLst>
                                          <p:attrName>ppt_w</p:attrName>
                                        </p:attrNameLst>
                                      </p:cBhvr>
                                      <p:tavLst>
                                        <p:tav tm="0">
                                          <p:val>
                                            <p:fltVal val="0"/>
                                          </p:val>
                                        </p:tav>
                                        <p:tav tm="100000">
                                          <p:val>
                                            <p:strVal val="#ppt_w"/>
                                          </p:val>
                                        </p:tav>
                                      </p:tavLst>
                                    </p:anim>
                                    <p:anim calcmode="lin" valueType="num">
                                      <p:cBhvr>
                                        <p:cTn id="44" dur="500" fill="hold"/>
                                        <p:tgtEl>
                                          <p:spTgt spid="19"/>
                                        </p:tgtEl>
                                        <p:attrNameLst>
                                          <p:attrName>ppt_h</p:attrName>
                                        </p:attrNameLst>
                                      </p:cBhvr>
                                      <p:tavLst>
                                        <p:tav tm="0">
                                          <p:val>
                                            <p:fltVal val="0"/>
                                          </p:val>
                                        </p:tav>
                                        <p:tav tm="100000">
                                          <p:val>
                                            <p:strVal val="#ppt_h"/>
                                          </p:val>
                                        </p:tav>
                                      </p:tavLst>
                                    </p:anim>
                                    <p:animEffect transition="in" filter="fade">
                                      <p:cBhvr>
                                        <p:cTn id="45" dur="500"/>
                                        <p:tgtEl>
                                          <p:spTgt spid="19"/>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20"/>
                                        </p:tgtEl>
                                        <p:attrNameLst>
                                          <p:attrName>style.visibility</p:attrName>
                                        </p:attrNameLst>
                                      </p:cBhvr>
                                      <p:to>
                                        <p:strVal val="visible"/>
                                      </p:to>
                                    </p:set>
                                    <p:anim calcmode="lin" valueType="num">
                                      <p:cBhvr>
                                        <p:cTn id="48" dur="500" fill="hold"/>
                                        <p:tgtEl>
                                          <p:spTgt spid="20"/>
                                        </p:tgtEl>
                                        <p:attrNameLst>
                                          <p:attrName>ppt_w</p:attrName>
                                        </p:attrNameLst>
                                      </p:cBhvr>
                                      <p:tavLst>
                                        <p:tav tm="0">
                                          <p:val>
                                            <p:fltVal val="0"/>
                                          </p:val>
                                        </p:tav>
                                        <p:tav tm="100000">
                                          <p:val>
                                            <p:strVal val="#ppt_w"/>
                                          </p:val>
                                        </p:tav>
                                      </p:tavLst>
                                    </p:anim>
                                    <p:anim calcmode="lin" valueType="num">
                                      <p:cBhvr>
                                        <p:cTn id="49" dur="500" fill="hold"/>
                                        <p:tgtEl>
                                          <p:spTgt spid="20"/>
                                        </p:tgtEl>
                                        <p:attrNameLst>
                                          <p:attrName>ppt_h</p:attrName>
                                        </p:attrNameLst>
                                      </p:cBhvr>
                                      <p:tavLst>
                                        <p:tav tm="0">
                                          <p:val>
                                            <p:fltVal val="0"/>
                                          </p:val>
                                        </p:tav>
                                        <p:tav tm="100000">
                                          <p:val>
                                            <p:strVal val="#ppt_h"/>
                                          </p:val>
                                        </p:tav>
                                      </p:tavLst>
                                    </p:anim>
                                    <p:animEffect transition="in" filter="fade">
                                      <p:cBhvr>
                                        <p:cTn id="5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5" grpId="0"/>
      <p:bldP spid="16" grpId="0" animBg="1"/>
      <p:bldP spid="17" grpId="0" animBg="1"/>
      <p:bldP spid="18" grpId="0" animBg="1"/>
      <p:bldP spid="19" grpId="0" animBg="1"/>
      <p:bldP spid="20" grpId="0" animBg="1"/>
      <p:bldP spid="2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832DADA8-E3ED-459B-BF31-F4E47B8C4EAC}"/>
              </a:ext>
            </a:extLst>
          </p:cNvPr>
          <p:cNvPicPr>
            <a:picLocks noChangeAspect="1"/>
          </p:cNvPicPr>
          <p:nvPr/>
        </p:nvPicPr>
        <p:blipFill rotWithShape="1">
          <a:blip r:embed="rId3">
            <a:extLst>
              <a:ext uri="{28A0092B-C50C-407E-A947-70E740481C1C}">
                <a14:useLocalDpi xmlns:a14="http://schemas.microsoft.com/office/drawing/2010/main" val="0"/>
              </a:ext>
            </a:extLst>
          </a:blip>
          <a:srcRect l="8302" t="4780"/>
          <a:stretch/>
        </p:blipFill>
        <p:spPr>
          <a:xfrm>
            <a:off x="0" y="0"/>
            <a:ext cx="12191999" cy="6858000"/>
          </a:xfrm>
          <a:prstGeom prst="rect">
            <a:avLst/>
          </a:prstGeom>
        </p:spPr>
      </p:pic>
      <p:grpSp>
        <p:nvGrpSpPr>
          <p:cNvPr id="3" name="Group 9">
            <a:extLst>
              <a:ext uri="{FF2B5EF4-FFF2-40B4-BE49-F238E27FC236}">
                <a16:creationId xmlns:a16="http://schemas.microsoft.com/office/drawing/2014/main" id="{D10D9C0E-D3DD-483A-87C3-B806EF7097E6}"/>
              </a:ext>
            </a:extLst>
          </p:cNvPr>
          <p:cNvGrpSpPr/>
          <p:nvPr/>
        </p:nvGrpSpPr>
        <p:grpSpPr>
          <a:xfrm>
            <a:off x="5432009" y="2886169"/>
            <a:ext cx="341147" cy="490299"/>
            <a:chOff x="-3175" y="-3175"/>
            <a:chExt cx="341313" cy="490538"/>
          </a:xfrm>
          <a:gradFill>
            <a:gsLst>
              <a:gs pos="0">
                <a:srgbClr val="D6AED0"/>
              </a:gs>
              <a:gs pos="100000">
                <a:srgbClr val="52AFD8"/>
              </a:gs>
            </a:gsLst>
            <a:lin ang="2700000" scaled="0"/>
          </a:gradFill>
        </p:grpSpPr>
        <p:sp>
          <p:nvSpPr>
            <p:cNvPr id="4" name="Freeform 16">
              <a:extLst>
                <a:ext uri="{FF2B5EF4-FFF2-40B4-BE49-F238E27FC236}">
                  <a16:creationId xmlns:a16="http://schemas.microsoft.com/office/drawing/2014/main" id="{11B0BB8D-2187-48C2-9A4B-5795F9135A12}"/>
                </a:ext>
              </a:extLst>
            </p:cNvPr>
            <p:cNvSpPr>
              <a:spLocks noEditPoints="1"/>
            </p:cNvSpPr>
            <p:nvPr/>
          </p:nvSpPr>
          <p:spPr bwMode="auto">
            <a:xfrm>
              <a:off x="-3175" y="-3175"/>
              <a:ext cx="341313" cy="490538"/>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5" name="Freeform 17">
              <a:extLst>
                <a:ext uri="{FF2B5EF4-FFF2-40B4-BE49-F238E27FC236}">
                  <a16:creationId xmlns:a16="http://schemas.microsoft.com/office/drawing/2014/main" id="{43BEE582-8436-4247-B9C5-3A57AC4B29D4}"/>
                </a:ext>
              </a:extLst>
            </p:cNvPr>
            <p:cNvSpPr/>
            <p:nvPr/>
          </p:nvSpPr>
          <p:spPr bwMode="auto">
            <a:xfrm>
              <a:off x="73025" y="73025"/>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grpSp>
      <p:grpSp>
        <p:nvGrpSpPr>
          <p:cNvPr id="6" name="Group 12">
            <a:extLst>
              <a:ext uri="{FF2B5EF4-FFF2-40B4-BE49-F238E27FC236}">
                <a16:creationId xmlns:a16="http://schemas.microsoft.com/office/drawing/2014/main" id="{FCE6C4ED-9742-4AE5-A3EF-AFCDF251B0E7}"/>
              </a:ext>
            </a:extLst>
          </p:cNvPr>
          <p:cNvGrpSpPr/>
          <p:nvPr/>
        </p:nvGrpSpPr>
        <p:grpSpPr>
          <a:xfrm>
            <a:off x="6442979" y="2886168"/>
            <a:ext cx="461738" cy="490299"/>
            <a:chOff x="7938" y="4763"/>
            <a:chExt cx="461963" cy="490538"/>
          </a:xfrm>
          <a:gradFill>
            <a:gsLst>
              <a:gs pos="0">
                <a:srgbClr val="D6AED0"/>
              </a:gs>
              <a:gs pos="100000">
                <a:srgbClr val="52AFD8"/>
              </a:gs>
            </a:gsLst>
            <a:lin ang="2700000" scaled="0"/>
          </a:gradFill>
        </p:grpSpPr>
        <p:sp>
          <p:nvSpPr>
            <p:cNvPr id="7" name="Freeform 27">
              <a:extLst>
                <a:ext uri="{FF2B5EF4-FFF2-40B4-BE49-F238E27FC236}">
                  <a16:creationId xmlns:a16="http://schemas.microsoft.com/office/drawing/2014/main" id="{4E41C6E2-3492-4874-B024-74DE48243EA2}"/>
                </a:ext>
              </a:extLst>
            </p:cNvPr>
            <p:cNvSpPr>
              <a:spLocks noEditPoints="1"/>
            </p:cNvSpPr>
            <p:nvPr/>
          </p:nvSpPr>
          <p:spPr bwMode="auto">
            <a:xfrm>
              <a:off x="7938" y="4763"/>
              <a:ext cx="461963" cy="490538"/>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8" name="Freeform 28">
              <a:extLst>
                <a:ext uri="{FF2B5EF4-FFF2-40B4-BE49-F238E27FC236}">
                  <a16:creationId xmlns:a16="http://schemas.microsoft.com/office/drawing/2014/main" id="{52C72AB6-8C2B-4B01-8BF4-4E64DAD0DAFC}"/>
                </a:ext>
              </a:extLst>
            </p:cNvPr>
            <p:cNvSpPr>
              <a:spLocks noEditPoints="1"/>
            </p:cNvSpPr>
            <p:nvPr/>
          </p:nvSpPr>
          <p:spPr bwMode="auto">
            <a:xfrm>
              <a:off x="68263" y="65088"/>
              <a:ext cx="339725" cy="30797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9" name="Freeform 29">
              <a:extLst>
                <a:ext uri="{FF2B5EF4-FFF2-40B4-BE49-F238E27FC236}">
                  <a16:creationId xmlns:a16="http://schemas.microsoft.com/office/drawing/2014/main" id="{8597BAD1-BF59-4584-9BCB-CBBD76E7BC48}"/>
                </a:ext>
              </a:extLst>
            </p:cNvPr>
            <p:cNvSpPr>
              <a:spLocks noEditPoints="1"/>
            </p:cNvSpPr>
            <p:nvPr/>
          </p:nvSpPr>
          <p:spPr bwMode="auto">
            <a:xfrm>
              <a:off x="254000" y="111125"/>
              <a:ext cx="92075" cy="92075"/>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grpSp>
      <p:sp>
        <p:nvSpPr>
          <p:cNvPr id="10" name="Freeform 33">
            <a:extLst>
              <a:ext uri="{FF2B5EF4-FFF2-40B4-BE49-F238E27FC236}">
                <a16:creationId xmlns:a16="http://schemas.microsoft.com/office/drawing/2014/main" id="{934581CA-623E-45F2-88C4-AF6F0D0D15B7}"/>
              </a:ext>
            </a:extLst>
          </p:cNvPr>
          <p:cNvSpPr>
            <a:spLocks noEditPoints="1"/>
          </p:cNvSpPr>
          <p:nvPr/>
        </p:nvSpPr>
        <p:spPr bwMode="auto">
          <a:xfrm>
            <a:off x="7571847" y="2929547"/>
            <a:ext cx="490299" cy="446920"/>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gradFill>
            <a:gsLst>
              <a:gs pos="0">
                <a:srgbClr val="D6AED0"/>
              </a:gs>
              <a:gs pos="100000">
                <a:srgbClr val="52AFD8"/>
              </a:gs>
            </a:gsLst>
            <a:lin ang="2700000" scaled="0"/>
          </a:gradFill>
          <a:ln>
            <a:noFill/>
          </a:ln>
        </p:spPr>
        <p:txBody>
          <a:bodyPr vert="horz" wrap="square" lIns="91440" tIns="45720" rIns="91440" bIns="45720" numCol="1" anchor="t" anchorCtr="0" compatLnSpc="1"/>
          <a:lstStyle/>
          <a:p>
            <a:endParaRPr lang="id-ID">
              <a:solidFill>
                <a:schemeClr val="tx1">
                  <a:lumMod val="75000"/>
                  <a:lumOff val="2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11" name="TextBox 7">
            <a:extLst>
              <a:ext uri="{FF2B5EF4-FFF2-40B4-BE49-F238E27FC236}">
                <a16:creationId xmlns:a16="http://schemas.microsoft.com/office/drawing/2014/main" id="{32F76210-3DCD-4DA5-ACF6-AA2312B18386}"/>
              </a:ext>
            </a:extLst>
          </p:cNvPr>
          <p:cNvSpPr txBox="1"/>
          <p:nvPr/>
        </p:nvSpPr>
        <p:spPr>
          <a:xfrm>
            <a:off x="6549595" y="1872587"/>
            <a:ext cx="3467616" cy="584775"/>
          </a:xfrm>
          <a:prstGeom prst="rect">
            <a:avLst/>
          </a:prstGeom>
          <a:noFill/>
        </p:spPr>
        <p:txBody>
          <a:bodyPr wrap="none" rtlCol="0">
            <a:spAutoFit/>
          </a:bodyPr>
          <a:lstStyle/>
          <a:p>
            <a:r>
              <a:rPr lang="zh-CN" altLang="en-US" sz="3200" dirty="0">
                <a:solidFill>
                  <a:schemeClr val="tx1">
                    <a:lumMod val="75000"/>
                    <a:lumOff val="25000"/>
                  </a:schemeClr>
                </a:solidFill>
                <a:latin typeface="字魂58号-创中黑" panose="00000500000000000000" pitchFamily="2" charset="-122"/>
                <a:ea typeface="字魂58号-创中黑" panose="00000500000000000000" pitchFamily="2" charset="-122"/>
                <a:sym typeface="思源黑体" panose="020B0500000000000000" pitchFamily="34" charset="-122"/>
              </a:rPr>
              <a:t>添加页面标题内容</a:t>
            </a:r>
          </a:p>
        </p:txBody>
      </p:sp>
      <p:pic>
        <p:nvPicPr>
          <p:cNvPr id="14" name="图片 13">
            <a:extLst>
              <a:ext uri="{FF2B5EF4-FFF2-40B4-BE49-F238E27FC236}">
                <a16:creationId xmlns:a16="http://schemas.microsoft.com/office/drawing/2014/main" id="{29B8F328-943D-4703-8A74-4585A297EB27}"/>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4793" t="3310" r="4326" b="3310"/>
          <a:stretch/>
        </p:blipFill>
        <p:spPr>
          <a:xfrm rot="2708641">
            <a:off x="1015110" y="1220606"/>
            <a:ext cx="2026584" cy="2018240"/>
          </a:xfrm>
          <a:prstGeom prst="rect">
            <a:avLst/>
          </a:prstGeom>
        </p:spPr>
      </p:pic>
      <p:pic>
        <p:nvPicPr>
          <p:cNvPr id="15" name="图片 14">
            <a:extLst>
              <a:ext uri="{FF2B5EF4-FFF2-40B4-BE49-F238E27FC236}">
                <a16:creationId xmlns:a16="http://schemas.microsoft.com/office/drawing/2014/main" id="{0FB7FDE3-1FF6-4C95-9733-A20C18EDC38D}"/>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4793" t="3310" r="4326" b="3310"/>
          <a:stretch/>
        </p:blipFill>
        <p:spPr>
          <a:xfrm rot="2708641">
            <a:off x="1362750" y="3504048"/>
            <a:ext cx="3717070" cy="3701766"/>
          </a:xfrm>
          <a:prstGeom prst="rect">
            <a:avLst/>
          </a:prstGeom>
        </p:spPr>
      </p:pic>
      <p:pic>
        <p:nvPicPr>
          <p:cNvPr id="17" name="图片 16">
            <a:extLst>
              <a:ext uri="{FF2B5EF4-FFF2-40B4-BE49-F238E27FC236}">
                <a16:creationId xmlns:a16="http://schemas.microsoft.com/office/drawing/2014/main" id="{4F9FBEE4-E94D-D22B-05DC-34B5196D392D}"/>
              </a:ext>
            </a:extLst>
          </p:cNvPr>
          <p:cNvPicPr>
            <a:picLocks noChangeAspect="1"/>
          </p:cNvPicPr>
          <p:nvPr/>
        </p:nvPicPr>
        <p:blipFill rotWithShape="1">
          <a:blip r:embed="rId6">
            <a:extLst>
              <a:ext uri="{28A0092B-C50C-407E-A947-70E740481C1C}">
                <a14:useLocalDpi xmlns:a14="http://schemas.microsoft.com/office/drawing/2010/main" val="0"/>
              </a:ext>
            </a:extLst>
          </a:blip>
          <a:srcRect l="12364" t="24000" r="12820" b="10650"/>
          <a:stretch/>
        </p:blipFill>
        <p:spPr>
          <a:xfrm>
            <a:off x="397054" y="1501226"/>
            <a:ext cx="5376102" cy="4125945"/>
          </a:xfrm>
          <a:prstGeom prst="rect">
            <a:avLst/>
          </a:prstGeom>
        </p:spPr>
      </p:pic>
      <p:pic>
        <p:nvPicPr>
          <p:cNvPr id="19" name="图片 18">
            <a:extLst>
              <a:ext uri="{FF2B5EF4-FFF2-40B4-BE49-F238E27FC236}">
                <a16:creationId xmlns:a16="http://schemas.microsoft.com/office/drawing/2014/main" id="{A3FEB0E3-2467-CCEC-F198-070388660A9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78976" y="1386040"/>
            <a:ext cx="4396343" cy="4602422"/>
          </a:xfrm>
          <a:prstGeom prst="rect">
            <a:avLst/>
          </a:prstGeom>
        </p:spPr>
      </p:pic>
    </p:spTree>
    <p:extLst>
      <p:ext uri="{BB962C8B-B14F-4D97-AF65-F5344CB8AC3E}">
        <p14:creationId xmlns:p14="http://schemas.microsoft.com/office/powerpoint/2010/main" val="17863961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p:cTn id="17" dur="500" fill="hold"/>
                                        <p:tgtEl>
                                          <p:spTgt spid="10"/>
                                        </p:tgtEl>
                                        <p:attrNameLst>
                                          <p:attrName>ppt_w</p:attrName>
                                        </p:attrNameLst>
                                      </p:cBhvr>
                                      <p:tavLst>
                                        <p:tav tm="0">
                                          <p:val>
                                            <p:fltVal val="0"/>
                                          </p:val>
                                        </p:tav>
                                        <p:tav tm="100000">
                                          <p:val>
                                            <p:strVal val="#ppt_w"/>
                                          </p:val>
                                        </p:tav>
                                      </p:tavLst>
                                    </p:anim>
                                    <p:anim calcmode="lin" valueType="num">
                                      <p:cBhvr>
                                        <p:cTn id="18" dur="500" fill="hold"/>
                                        <p:tgtEl>
                                          <p:spTgt spid="10"/>
                                        </p:tgtEl>
                                        <p:attrNameLst>
                                          <p:attrName>ppt_h</p:attrName>
                                        </p:attrNameLst>
                                      </p:cBhvr>
                                      <p:tavLst>
                                        <p:tav tm="0">
                                          <p:val>
                                            <p:fltVal val="0"/>
                                          </p:val>
                                        </p:tav>
                                        <p:tav tm="100000">
                                          <p:val>
                                            <p:strVal val="#ppt_h"/>
                                          </p:val>
                                        </p:tav>
                                      </p:tavLst>
                                    </p:anim>
                                    <p:animEffect transition="in" filter="fade">
                                      <p:cBhvr>
                                        <p:cTn id="19" dur="5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barn(inVertical)">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barn(inVertical)">
                                      <p:cBhvr>
                                        <p:cTn id="2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BFEE79DE-C05D-7F2A-1929-C3E236591392}"/>
              </a:ext>
            </a:extLst>
          </p:cNvPr>
          <p:cNvPicPr>
            <a:picLocks noChangeAspect="1"/>
          </p:cNvPicPr>
          <p:nvPr/>
        </p:nvPicPr>
        <p:blipFill rotWithShape="1">
          <a:blip r:embed="rId3">
            <a:extLst>
              <a:ext uri="{28A0092B-C50C-407E-A947-70E740481C1C}">
                <a14:useLocalDpi xmlns:a14="http://schemas.microsoft.com/office/drawing/2010/main" val="0"/>
              </a:ext>
            </a:extLst>
          </a:blip>
          <a:srcRect l="8302" t="4780"/>
          <a:stretch/>
        </p:blipFill>
        <p:spPr>
          <a:xfrm>
            <a:off x="-308836" y="0"/>
            <a:ext cx="12191999" cy="6858000"/>
          </a:xfrm>
          <a:prstGeom prst="rect">
            <a:avLst/>
          </a:prstGeom>
        </p:spPr>
      </p:pic>
      <p:pic>
        <p:nvPicPr>
          <p:cNvPr id="2" name="图片 1">
            <a:extLst>
              <a:ext uri="{FF2B5EF4-FFF2-40B4-BE49-F238E27FC236}">
                <a16:creationId xmlns:a16="http://schemas.microsoft.com/office/drawing/2014/main" id="{51990BD2-15ED-47FB-AC5C-117C9C8D9FF5}"/>
              </a:ext>
            </a:extLst>
          </p:cNvPr>
          <p:cNvPicPr>
            <a:picLocks noChangeAspect="1"/>
          </p:cNvPicPr>
          <p:nvPr/>
        </p:nvPicPr>
        <p:blipFill rotWithShape="1">
          <a:blip r:embed="rId4">
            <a:extLst>
              <a:ext uri="{28A0092B-C50C-407E-A947-70E740481C1C}">
                <a14:useLocalDpi xmlns:a14="http://schemas.microsoft.com/office/drawing/2010/main" val="0"/>
              </a:ext>
            </a:extLst>
          </a:blip>
          <a:srcRect l="61846" t="1980" r="3626" b="28995"/>
          <a:stretch/>
        </p:blipFill>
        <p:spPr>
          <a:xfrm>
            <a:off x="955533" y="2048615"/>
            <a:ext cx="3450824" cy="3450824"/>
          </a:xfrm>
          <a:prstGeom prst="ellipse">
            <a:avLst/>
          </a:prstGeom>
        </p:spPr>
      </p:pic>
      <p:sp>
        <p:nvSpPr>
          <p:cNvPr id="3" name="文本框 2">
            <a:extLst>
              <a:ext uri="{FF2B5EF4-FFF2-40B4-BE49-F238E27FC236}">
                <a16:creationId xmlns:a16="http://schemas.microsoft.com/office/drawing/2014/main" id="{93817C2F-A561-4567-A1D8-3A2A896A9C5B}"/>
              </a:ext>
            </a:extLst>
          </p:cNvPr>
          <p:cNvSpPr txBox="1"/>
          <p:nvPr/>
        </p:nvSpPr>
        <p:spPr>
          <a:xfrm>
            <a:off x="1402389" y="3512417"/>
            <a:ext cx="2557112" cy="523220"/>
          </a:xfrm>
          <a:prstGeom prst="rect">
            <a:avLst/>
          </a:prstGeom>
          <a:noFill/>
        </p:spPr>
        <p:txBody>
          <a:bodyPr wrap="square" rtlCol="0">
            <a:spAutoFit/>
          </a:bodyPr>
          <a:lstStyle/>
          <a:p>
            <a:pPr algn="dist"/>
            <a:r>
              <a:rPr lang="en-US" altLang="zh-CN" sz="2800" b="1">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C</a:t>
            </a:r>
            <a:r>
              <a:rPr lang="zh-CN" altLang="en-US" sz="2800" b="1">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语言</a:t>
            </a:r>
            <a:endParaRPr lang="zh-CN" altLang="en-US" sz="28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4" name="文本框 3">
            <a:extLst>
              <a:ext uri="{FF2B5EF4-FFF2-40B4-BE49-F238E27FC236}">
                <a16:creationId xmlns:a16="http://schemas.microsoft.com/office/drawing/2014/main" id="{EF84FE28-0DB9-4387-8086-7827B7CA6EDE}"/>
              </a:ext>
            </a:extLst>
          </p:cNvPr>
          <p:cNvSpPr txBox="1"/>
          <p:nvPr/>
        </p:nvSpPr>
        <p:spPr>
          <a:xfrm>
            <a:off x="4973135" y="2534781"/>
            <a:ext cx="2778793" cy="115685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1600">
                <a:solidFill>
                  <a:schemeClr val="tx1">
                    <a:lumMod val="85000"/>
                    <a:lumOff val="15000"/>
                  </a:schemeClr>
                </a:solidFill>
                <a:latin typeface="字魂58号-创中黑" panose="00000500000000000000" pitchFamily="2" charset="-122"/>
                <a:ea typeface="字魂58号-创中黑" panose="00000500000000000000" pitchFamily="2" charset="-122"/>
              </a:rPr>
              <a:t>游戏开发，基础软件</a:t>
            </a:r>
            <a:endParaRPr lang="en-US" altLang="zh-CN" sz="1600">
              <a:solidFill>
                <a:schemeClr val="tx1">
                  <a:lumMod val="85000"/>
                  <a:lumOff val="15000"/>
                </a:schemeClr>
              </a:solidFill>
              <a:latin typeface="字魂58号-创中黑" panose="00000500000000000000" pitchFamily="2" charset="-122"/>
              <a:ea typeface="字魂58号-创中黑" panose="00000500000000000000" pitchFamily="2" charset="-122"/>
            </a:endParaRPr>
          </a:p>
          <a:p>
            <a:pPr algn="ctr">
              <a:lnSpc>
                <a:spcPct val="150000"/>
              </a:lnSpc>
            </a:pPr>
            <a:r>
              <a:rPr lang="zh-CN" altLang="en-US" sz="1600">
                <a:solidFill>
                  <a:schemeClr val="tx1">
                    <a:lumMod val="85000"/>
                    <a:lumOff val="15000"/>
                  </a:schemeClr>
                </a:solidFill>
                <a:latin typeface="字魂58号-创中黑" panose="00000500000000000000" pitchFamily="2" charset="-122"/>
                <a:ea typeface="字魂58号-创中黑" panose="00000500000000000000" pitchFamily="2" charset="-122"/>
              </a:rPr>
              <a:t>计算机科班</a:t>
            </a:r>
            <a:endParaRPr lang="en-US" altLang="zh-CN" sz="1600">
              <a:solidFill>
                <a:schemeClr val="tx1">
                  <a:lumMod val="85000"/>
                  <a:lumOff val="15000"/>
                </a:schemeClr>
              </a:solidFill>
              <a:latin typeface="字魂58号-创中黑" panose="00000500000000000000" pitchFamily="2" charset="-122"/>
              <a:ea typeface="字魂58号-创中黑" panose="00000500000000000000" pitchFamily="2" charset="-122"/>
            </a:endParaRPr>
          </a:p>
          <a:p>
            <a:pPr algn="ctr">
              <a:lnSpc>
                <a:spcPct val="150000"/>
              </a:lnSpc>
            </a:pPr>
            <a:endParaRPr 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5" name="文本框 4">
            <a:extLst>
              <a:ext uri="{FF2B5EF4-FFF2-40B4-BE49-F238E27FC236}">
                <a16:creationId xmlns:a16="http://schemas.microsoft.com/office/drawing/2014/main" id="{EE2FA20F-C654-4941-A1B4-96FAC5114C06}"/>
              </a:ext>
            </a:extLst>
          </p:cNvPr>
          <p:cNvSpPr txBox="1"/>
          <p:nvPr/>
        </p:nvSpPr>
        <p:spPr>
          <a:xfrm>
            <a:off x="4926812" y="1938700"/>
            <a:ext cx="2825116"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altLang="zh-CN" sz="2400">
                <a:solidFill>
                  <a:schemeClr val="tx1">
                    <a:lumMod val="85000"/>
                    <a:lumOff val="15000"/>
                  </a:schemeClr>
                </a:solidFill>
                <a:latin typeface="字魂58号-创中黑" panose="00000500000000000000" pitchFamily="2" charset="-122"/>
                <a:ea typeface="字魂58号-创中黑" panose="00000500000000000000" pitchFamily="2" charset="-122"/>
              </a:rPr>
              <a:t>C++</a:t>
            </a:r>
            <a:endPar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6" name="文本框 5">
            <a:extLst>
              <a:ext uri="{FF2B5EF4-FFF2-40B4-BE49-F238E27FC236}">
                <a16:creationId xmlns:a16="http://schemas.microsoft.com/office/drawing/2014/main" id="{29D0591C-025A-435D-946D-D8AE27546235}"/>
              </a:ext>
            </a:extLst>
          </p:cNvPr>
          <p:cNvSpPr txBox="1"/>
          <p:nvPr/>
        </p:nvSpPr>
        <p:spPr>
          <a:xfrm>
            <a:off x="8434513" y="2534781"/>
            <a:ext cx="2778793" cy="1526187"/>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1600">
                <a:solidFill>
                  <a:schemeClr val="tx1">
                    <a:lumMod val="85000"/>
                    <a:lumOff val="15000"/>
                  </a:schemeClr>
                </a:solidFill>
                <a:latin typeface="字魂58号-创中黑" panose="00000500000000000000" pitchFamily="2" charset="-122"/>
                <a:ea typeface="字魂58号-创中黑" panose="00000500000000000000" pitchFamily="2" charset="-122"/>
              </a:rPr>
              <a:t>人工智能、数据分析</a:t>
            </a:r>
            <a:endParaRPr lang="en-US" altLang="zh-CN" sz="1600">
              <a:solidFill>
                <a:schemeClr val="tx1">
                  <a:lumMod val="85000"/>
                  <a:lumOff val="15000"/>
                </a:schemeClr>
              </a:solidFill>
              <a:latin typeface="字魂58号-创中黑" panose="00000500000000000000" pitchFamily="2" charset="-122"/>
              <a:ea typeface="字魂58号-创中黑" panose="00000500000000000000" pitchFamily="2" charset="-122"/>
            </a:endParaRPr>
          </a:p>
          <a:p>
            <a:pPr algn="ctr">
              <a:lnSpc>
                <a:spcPct val="150000"/>
              </a:lnSpc>
            </a:pPr>
            <a:r>
              <a:rPr lang="zh-CN" altLang="en-US" sz="1600">
                <a:solidFill>
                  <a:schemeClr val="tx1">
                    <a:lumMod val="85000"/>
                    <a:lumOff val="15000"/>
                  </a:schemeClr>
                </a:solidFill>
                <a:latin typeface="字魂58号-创中黑" panose="00000500000000000000" pitchFamily="2" charset="-122"/>
                <a:ea typeface="字魂58号-创中黑" panose="00000500000000000000" pitchFamily="2" charset="-122"/>
              </a:rPr>
              <a:t>丰富的第三方库</a:t>
            </a:r>
            <a:endParaRPr lang="en-US" altLang="zh-CN" sz="1600">
              <a:solidFill>
                <a:schemeClr val="tx1">
                  <a:lumMod val="85000"/>
                  <a:lumOff val="15000"/>
                </a:schemeClr>
              </a:solidFill>
              <a:latin typeface="字魂58号-创中黑" panose="00000500000000000000" pitchFamily="2" charset="-122"/>
              <a:ea typeface="字魂58号-创中黑" panose="00000500000000000000" pitchFamily="2" charset="-122"/>
            </a:endParaRPr>
          </a:p>
          <a:p>
            <a:pPr algn="ctr">
              <a:lnSpc>
                <a:spcPct val="150000"/>
              </a:lnSpc>
            </a:pPr>
            <a:r>
              <a:rPr lang="zh-CN" altLang="en-US" sz="1600">
                <a:solidFill>
                  <a:schemeClr val="tx1">
                    <a:lumMod val="85000"/>
                    <a:lumOff val="15000"/>
                  </a:schemeClr>
                </a:solidFill>
                <a:latin typeface="字魂58号-创中黑" panose="00000500000000000000" pitchFamily="2" charset="-122"/>
                <a:ea typeface="字魂58号-创中黑" panose="00000500000000000000" pitchFamily="2" charset="-122"/>
              </a:rPr>
              <a:t>湖大非计算机都会学</a:t>
            </a:r>
            <a:endParaRPr lang="en-US" altLang="zh-CN" sz="1600">
              <a:solidFill>
                <a:schemeClr val="tx1">
                  <a:lumMod val="85000"/>
                  <a:lumOff val="15000"/>
                </a:schemeClr>
              </a:solidFill>
              <a:latin typeface="字魂58号-创中黑" panose="00000500000000000000" pitchFamily="2" charset="-122"/>
              <a:ea typeface="字魂58号-创中黑" panose="00000500000000000000" pitchFamily="2" charset="-122"/>
            </a:endParaRPr>
          </a:p>
          <a:p>
            <a:pPr algn="ctr">
              <a:lnSpc>
                <a:spcPct val="150000"/>
              </a:lnSpc>
            </a:pPr>
            <a:r>
              <a:rPr lang="zh-CN" altLang="en-US" sz="1600">
                <a:solidFill>
                  <a:schemeClr val="tx1">
                    <a:lumMod val="85000"/>
                    <a:lumOff val="15000"/>
                  </a:schemeClr>
                </a:solidFill>
                <a:latin typeface="字魂58号-创中黑" panose="00000500000000000000" pitchFamily="2" charset="-122"/>
                <a:ea typeface="字魂58号-创中黑" panose="00000500000000000000" pitchFamily="2" charset="-122"/>
              </a:rPr>
              <a:t>上手快</a:t>
            </a:r>
            <a:endParaRPr 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7" name="文本框 6">
            <a:extLst>
              <a:ext uri="{FF2B5EF4-FFF2-40B4-BE49-F238E27FC236}">
                <a16:creationId xmlns:a16="http://schemas.microsoft.com/office/drawing/2014/main" id="{D52AF1B5-7604-4A50-B213-D978B8C58C2B}"/>
              </a:ext>
            </a:extLst>
          </p:cNvPr>
          <p:cNvSpPr txBox="1"/>
          <p:nvPr/>
        </p:nvSpPr>
        <p:spPr>
          <a:xfrm>
            <a:off x="8457674" y="1946671"/>
            <a:ext cx="2825116"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altLang="zh-CN" sz="2400">
                <a:solidFill>
                  <a:schemeClr val="tx1">
                    <a:lumMod val="85000"/>
                    <a:lumOff val="15000"/>
                  </a:schemeClr>
                </a:solidFill>
                <a:latin typeface="字魂58号-创中黑" panose="00000500000000000000" pitchFamily="2" charset="-122"/>
                <a:ea typeface="字魂58号-创中黑" panose="00000500000000000000" pitchFamily="2" charset="-122"/>
              </a:rPr>
              <a:t>python</a:t>
            </a:r>
            <a:endPar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8" name="文本框 7">
            <a:extLst>
              <a:ext uri="{FF2B5EF4-FFF2-40B4-BE49-F238E27FC236}">
                <a16:creationId xmlns:a16="http://schemas.microsoft.com/office/drawing/2014/main" id="{867873F2-3AB3-4F99-A469-F9999EAD2B5D}"/>
              </a:ext>
            </a:extLst>
          </p:cNvPr>
          <p:cNvSpPr txBox="1"/>
          <p:nvPr/>
        </p:nvSpPr>
        <p:spPr>
          <a:xfrm>
            <a:off x="4996297" y="4605220"/>
            <a:ext cx="2778793" cy="787523"/>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zh-CN" altLang="en-US" sz="1600">
                <a:solidFill>
                  <a:schemeClr val="tx1">
                    <a:lumMod val="85000"/>
                    <a:lumOff val="15000"/>
                  </a:schemeClr>
                </a:solidFill>
                <a:latin typeface="字魂58号-创中黑" panose="00000500000000000000" pitchFamily="2" charset="-122"/>
                <a:ea typeface="字魂58号-创中黑" panose="00000500000000000000" pitchFamily="2" charset="-122"/>
              </a:rPr>
              <a:t>需求广</a:t>
            </a:r>
            <a:endParaRPr lang="en-US" altLang="zh-CN" sz="1600">
              <a:solidFill>
                <a:schemeClr val="tx1">
                  <a:lumMod val="85000"/>
                  <a:lumOff val="15000"/>
                </a:schemeClr>
              </a:solidFill>
              <a:latin typeface="字魂58号-创中黑" panose="00000500000000000000" pitchFamily="2" charset="-122"/>
              <a:ea typeface="字魂58号-创中黑" panose="00000500000000000000" pitchFamily="2" charset="-122"/>
            </a:endParaRPr>
          </a:p>
          <a:p>
            <a:pPr algn="ctr">
              <a:lnSpc>
                <a:spcPct val="150000"/>
              </a:lnSpc>
            </a:pPr>
            <a:r>
              <a:rPr lang="en-US" sz="1600">
                <a:solidFill>
                  <a:schemeClr val="tx1">
                    <a:lumMod val="85000"/>
                    <a:lumOff val="15000"/>
                  </a:schemeClr>
                </a:solidFill>
                <a:latin typeface="字魂58号-创中黑" panose="00000500000000000000" pitchFamily="2" charset="-122"/>
                <a:ea typeface="字魂58号-创中黑" panose="00000500000000000000" pitchFamily="2" charset="-122"/>
              </a:rPr>
              <a:t>App</a:t>
            </a:r>
            <a:r>
              <a:rPr lang="zh-CN" altLang="en-US" sz="1600">
                <a:solidFill>
                  <a:schemeClr val="tx1">
                    <a:lumMod val="85000"/>
                    <a:lumOff val="15000"/>
                  </a:schemeClr>
                </a:solidFill>
                <a:latin typeface="字魂58号-创中黑" panose="00000500000000000000" pitchFamily="2" charset="-122"/>
                <a:ea typeface="字魂58号-创中黑" panose="00000500000000000000" pitchFamily="2" charset="-122"/>
              </a:rPr>
              <a:t>后台</a:t>
            </a:r>
            <a:endParaRPr 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9" name="文本框 8">
            <a:extLst>
              <a:ext uri="{FF2B5EF4-FFF2-40B4-BE49-F238E27FC236}">
                <a16:creationId xmlns:a16="http://schemas.microsoft.com/office/drawing/2014/main" id="{3DD86C5C-B7F2-4CAB-8C5F-486E25518663}"/>
              </a:ext>
            </a:extLst>
          </p:cNvPr>
          <p:cNvSpPr txBox="1"/>
          <p:nvPr/>
        </p:nvSpPr>
        <p:spPr>
          <a:xfrm>
            <a:off x="4973135" y="4017110"/>
            <a:ext cx="2825116"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altLang="zh-CN" sz="2400">
                <a:solidFill>
                  <a:schemeClr val="tx1">
                    <a:lumMod val="85000"/>
                    <a:lumOff val="15000"/>
                  </a:schemeClr>
                </a:solidFill>
                <a:latin typeface="字魂58号-创中黑" panose="00000500000000000000" pitchFamily="2" charset="-122"/>
                <a:ea typeface="字魂58号-创中黑" panose="00000500000000000000" pitchFamily="2" charset="-122"/>
              </a:rPr>
              <a:t>java</a:t>
            </a:r>
            <a:endPar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0" name="文本框 9">
            <a:extLst>
              <a:ext uri="{FF2B5EF4-FFF2-40B4-BE49-F238E27FC236}">
                <a16:creationId xmlns:a16="http://schemas.microsoft.com/office/drawing/2014/main" id="{649611E7-F85C-4F0F-B032-2AF9DEEC7296}"/>
              </a:ext>
            </a:extLst>
          </p:cNvPr>
          <p:cNvSpPr txBox="1"/>
          <p:nvPr/>
        </p:nvSpPr>
        <p:spPr>
          <a:xfrm>
            <a:off x="8434513" y="4605220"/>
            <a:ext cx="2778793" cy="418191"/>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600">
                <a:solidFill>
                  <a:schemeClr val="tx1">
                    <a:lumMod val="85000"/>
                    <a:lumOff val="15000"/>
                  </a:schemeClr>
                </a:solidFill>
                <a:latin typeface="字魂58号-创中黑" panose="00000500000000000000" pitchFamily="2" charset="-122"/>
                <a:ea typeface="字魂58号-创中黑" panose="00000500000000000000" pitchFamily="2" charset="-122"/>
              </a:rPr>
              <a:t>Unity</a:t>
            </a:r>
            <a:r>
              <a:rPr lang="zh-CN" altLang="en-US" sz="1600">
                <a:solidFill>
                  <a:schemeClr val="tx1">
                    <a:lumMod val="85000"/>
                    <a:lumOff val="15000"/>
                  </a:schemeClr>
                </a:solidFill>
                <a:latin typeface="字魂58号-创中黑" panose="00000500000000000000" pitchFamily="2" charset="-122"/>
                <a:ea typeface="字魂58号-创中黑" panose="00000500000000000000" pitchFamily="2" charset="-122"/>
              </a:rPr>
              <a:t>用的就是</a:t>
            </a:r>
            <a:r>
              <a:rPr lang="en-US" altLang="zh-CN" sz="1600">
                <a:solidFill>
                  <a:schemeClr val="tx1">
                    <a:lumMod val="85000"/>
                    <a:lumOff val="15000"/>
                  </a:schemeClr>
                </a:solidFill>
                <a:latin typeface="字魂58号-创中黑" panose="00000500000000000000" pitchFamily="2" charset="-122"/>
                <a:ea typeface="字魂58号-创中黑" panose="00000500000000000000" pitchFamily="2" charset="-122"/>
              </a:rPr>
              <a:t>C#</a:t>
            </a:r>
            <a:endParaRPr 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1" name="文本框 10">
            <a:extLst>
              <a:ext uri="{FF2B5EF4-FFF2-40B4-BE49-F238E27FC236}">
                <a16:creationId xmlns:a16="http://schemas.microsoft.com/office/drawing/2014/main" id="{A163784B-E0F1-45FD-8EF2-47D77BD29223}"/>
              </a:ext>
            </a:extLst>
          </p:cNvPr>
          <p:cNvSpPr txBox="1"/>
          <p:nvPr/>
        </p:nvSpPr>
        <p:spPr>
          <a:xfrm>
            <a:off x="8411351" y="4017110"/>
            <a:ext cx="2825116" cy="58811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altLang="zh-CN" sz="2400">
                <a:solidFill>
                  <a:schemeClr val="tx1">
                    <a:lumMod val="85000"/>
                    <a:lumOff val="15000"/>
                  </a:schemeClr>
                </a:solidFill>
                <a:latin typeface="字魂58号-创中黑" panose="00000500000000000000" pitchFamily="2" charset="-122"/>
                <a:ea typeface="字魂58号-创中黑" panose="00000500000000000000" pitchFamily="2" charset="-122"/>
              </a:rPr>
              <a:t>C#</a:t>
            </a:r>
            <a:endPar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2" name="文本框 11">
            <a:extLst>
              <a:ext uri="{FF2B5EF4-FFF2-40B4-BE49-F238E27FC236}">
                <a16:creationId xmlns:a16="http://schemas.microsoft.com/office/drawing/2014/main" id="{770BEC56-AD39-4AB8-B35E-3018F175CE5E}"/>
              </a:ext>
            </a:extLst>
          </p:cNvPr>
          <p:cNvSpPr txBox="1"/>
          <p:nvPr/>
        </p:nvSpPr>
        <p:spPr>
          <a:xfrm>
            <a:off x="3840479" y="464342"/>
            <a:ext cx="4511042" cy="584775"/>
          </a:xfrm>
          <a:prstGeom prst="rect">
            <a:avLst/>
          </a:prstGeom>
          <a:noFill/>
        </p:spPr>
        <p:txBody>
          <a:bodyPr wrap="square" rtlCol="0">
            <a:spAutoFit/>
          </a:bodyPr>
          <a:lstStyle/>
          <a:p>
            <a:pPr algn="ctr"/>
            <a:r>
              <a:rPr lang="zh-CN" altLang="en-US" sz="320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为什么是</a:t>
            </a:r>
            <a:r>
              <a:rPr lang="en-US" altLang="zh-CN" sz="320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C</a:t>
            </a:r>
            <a:r>
              <a:rPr lang="zh-CN" altLang="en-US" sz="320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a:t>
            </a:r>
            <a:endParaRPr lang="zh-CN" altLang="en-US" sz="32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14" name="Rectangle 27">
            <a:extLst>
              <a:ext uri="{FF2B5EF4-FFF2-40B4-BE49-F238E27FC236}">
                <a16:creationId xmlns:a16="http://schemas.microsoft.com/office/drawing/2014/main" id="{29886A3C-A0B2-4319-BD50-23FCFF7BFEA1}"/>
              </a:ext>
            </a:extLst>
          </p:cNvPr>
          <p:cNvSpPr/>
          <p:nvPr/>
        </p:nvSpPr>
        <p:spPr>
          <a:xfrm>
            <a:off x="547828" y="1147956"/>
            <a:ext cx="5432321" cy="517351"/>
          </a:xfrm>
          <a:prstGeom prst="rect">
            <a:avLst/>
          </a:prstGeom>
        </p:spPr>
        <p:txBody>
          <a:bodyPr wrap="square">
            <a:spAutoFit/>
          </a:bodyPr>
          <a:lstStyle/>
          <a:p>
            <a:pPr defTabSz="1828800">
              <a:lnSpc>
                <a:spcPct val="120000"/>
              </a:lnSpc>
            </a:pPr>
            <a:r>
              <a:rPr lang="zh-CN" altLang="en-US" sz="240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“编程语言等同于行业”</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15" name="Rectangle 27">
            <a:extLst>
              <a:ext uri="{FF2B5EF4-FFF2-40B4-BE49-F238E27FC236}">
                <a16:creationId xmlns:a16="http://schemas.microsoft.com/office/drawing/2014/main" id="{C4C14D09-CFF7-2C5D-F1AA-91EE43E4929F}"/>
              </a:ext>
            </a:extLst>
          </p:cNvPr>
          <p:cNvSpPr/>
          <p:nvPr/>
        </p:nvSpPr>
        <p:spPr>
          <a:xfrm>
            <a:off x="912446" y="5591895"/>
            <a:ext cx="5432321" cy="941155"/>
          </a:xfrm>
          <a:prstGeom prst="rect">
            <a:avLst/>
          </a:prstGeom>
        </p:spPr>
        <p:txBody>
          <a:bodyPr wrap="square">
            <a:spAutoFit/>
          </a:bodyPr>
          <a:lstStyle/>
          <a:p>
            <a:pPr defTabSz="1828800">
              <a:lnSpc>
                <a:spcPct val="120000"/>
              </a:lnSpc>
            </a:pPr>
            <a:r>
              <a:rPr lang="zh-CN" altLang="en-US" sz="240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编译性语言更接近底层</a:t>
            </a:r>
            <a:endParaRPr lang="en-US" altLang="zh-CN" sz="240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a:p>
            <a:pPr defTabSz="1828800">
              <a:lnSpc>
                <a:spcPct val="120000"/>
              </a:lnSpc>
            </a:pPr>
            <a:r>
              <a:rPr lang="zh-CN" altLang="en-US" sz="240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涉及计算机基础理论</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16" name="Rectangle 27">
            <a:extLst>
              <a:ext uri="{FF2B5EF4-FFF2-40B4-BE49-F238E27FC236}">
                <a16:creationId xmlns:a16="http://schemas.microsoft.com/office/drawing/2014/main" id="{B61564E7-C344-3369-3AB6-EBCFC5087235}"/>
              </a:ext>
            </a:extLst>
          </p:cNvPr>
          <p:cNvSpPr/>
          <p:nvPr/>
        </p:nvSpPr>
        <p:spPr>
          <a:xfrm>
            <a:off x="4849888" y="5567663"/>
            <a:ext cx="5432321" cy="497957"/>
          </a:xfrm>
          <a:prstGeom prst="rect">
            <a:avLst/>
          </a:prstGeom>
        </p:spPr>
        <p:txBody>
          <a:bodyPr wrap="square">
            <a:spAutoFit/>
          </a:bodyPr>
          <a:lstStyle/>
          <a:p>
            <a:pPr defTabSz="1828800">
              <a:lnSpc>
                <a:spcPct val="120000"/>
              </a:lnSpc>
            </a:pPr>
            <a:r>
              <a:rPr lang="zh-CN" altLang="en-US" sz="240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语法结构较为严谨</a:t>
            </a:r>
            <a:endParaRPr lang="en-US" altLang="zh-CN" sz="240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Tree>
    <p:extLst>
      <p:ext uri="{BB962C8B-B14F-4D97-AF65-F5344CB8AC3E}">
        <p14:creationId xmlns:p14="http://schemas.microsoft.com/office/powerpoint/2010/main" val="41876645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wind"/>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p:tgtEl>
                                          <p:spTgt spid="4"/>
                                        </p:tgtEl>
                                        <p:attrNameLst>
                                          <p:attrName>ppt_y</p:attrName>
                                        </p:attrNameLst>
                                      </p:cBhvr>
                                      <p:tavLst>
                                        <p:tav tm="0">
                                          <p:val>
                                            <p:strVal val="#ppt_y+#ppt_h*1.125000"/>
                                          </p:val>
                                        </p:tav>
                                        <p:tav tm="100000">
                                          <p:val>
                                            <p:strVal val="#ppt_y"/>
                                          </p:val>
                                        </p:tav>
                                      </p:tavLst>
                                    </p:anim>
                                    <p:animEffect transition="in" filter="wipe(up)">
                                      <p:cBhvr>
                                        <p:cTn id="12" dur="500"/>
                                        <p:tgtEl>
                                          <p:spTgt spid="4"/>
                                        </p:tgtEl>
                                      </p:cBhvr>
                                    </p:animEffect>
                                  </p:childTnLst>
                                </p:cTn>
                              </p:par>
                            </p:childTnLst>
                          </p:cTn>
                        </p:par>
                        <p:par>
                          <p:cTn id="13" fill="hold">
                            <p:stCondLst>
                              <p:cond delay="1000"/>
                            </p:stCondLst>
                            <p:childTnLst>
                              <p:par>
                                <p:cTn id="14" presetID="12" presetClass="entr" presetSubtype="4"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p:tgtEl>
                                          <p:spTgt spid="5"/>
                                        </p:tgtEl>
                                        <p:attrNameLst>
                                          <p:attrName>ppt_y</p:attrName>
                                        </p:attrNameLst>
                                      </p:cBhvr>
                                      <p:tavLst>
                                        <p:tav tm="0">
                                          <p:val>
                                            <p:strVal val="#ppt_y+#ppt_h*1.125000"/>
                                          </p:val>
                                        </p:tav>
                                        <p:tav tm="100000">
                                          <p:val>
                                            <p:strVal val="#ppt_y"/>
                                          </p:val>
                                        </p:tav>
                                      </p:tavLst>
                                    </p:anim>
                                    <p:animEffect transition="in" filter="wipe(up)">
                                      <p:cBhvr>
                                        <p:cTn id="17" dur="500"/>
                                        <p:tgtEl>
                                          <p:spTgt spid="5"/>
                                        </p:tgtEl>
                                      </p:cBhvr>
                                    </p:animEffect>
                                  </p:childTnLst>
                                </p:cTn>
                              </p:par>
                            </p:childTnLst>
                          </p:cTn>
                        </p:par>
                        <p:par>
                          <p:cTn id="18" fill="hold">
                            <p:stCondLst>
                              <p:cond delay="1500"/>
                            </p:stCondLst>
                            <p:childTnLst>
                              <p:par>
                                <p:cTn id="19" presetID="12" presetClass="entr" presetSubtype="4"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p:tgtEl>
                                          <p:spTgt spid="6"/>
                                        </p:tgtEl>
                                        <p:attrNameLst>
                                          <p:attrName>ppt_y</p:attrName>
                                        </p:attrNameLst>
                                      </p:cBhvr>
                                      <p:tavLst>
                                        <p:tav tm="0">
                                          <p:val>
                                            <p:strVal val="#ppt_y+#ppt_h*1.125000"/>
                                          </p:val>
                                        </p:tav>
                                        <p:tav tm="100000">
                                          <p:val>
                                            <p:strVal val="#ppt_y"/>
                                          </p:val>
                                        </p:tav>
                                      </p:tavLst>
                                    </p:anim>
                                    <p:animEffect transition="in" filter="wipe(up)">
                                      <p:cBhvr>
                                        <p:cTn id="22" dur="500"/>
                                        <p:tgtEl>
                                          <p:spTgt spid="6"/>
                                        </p:tgtEl>
                                      </p:cBhvr>
                                    </p:animEffect>
                                  </p:childTnLst>
                                </p:cTn>
                              </p:par>
                            </p:childTnLst>
                          </p:cTn>
                        </p:par>
                        <p:par>
                          <p:cTn id="23" fill="hold">
                            <p:stCondLst>
                              <p:cond delay="2000"/>
                            </p:stCondLst>
                            <p:childTnLst>
                              <p:par>
                                <p:cTn id="24" presetID="12" presetClass="entr" presetSubtype="4"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p:tgtEl>
                                          <p:spTgt spid="7"/>
                                        </p:tgtEl>
                                        <p:attrNameLst>
                                          <p:attrName>ppt_y</p:attrName>
                                        </p:attrNameLst>
                                      </p:cBhvr>
                                      <p:tavLst>
                                        <p:tav tm="0">
                                          <p:val>
                                            <p:strVal val="#ppt_y+#ppt_h*1.125000"/>
                                          </p:val>
                                        </p:tav>
                                        <p:tav tm="100000">
                                          <p:val>
                                            <p:strVal val="#ppt_y"/>
                                          </p:val>
                                        </p:tav>
                                      </p:tavLst>
                                    </p:anim>
                                    <p:animEffect transition="in" filter="wipe(up)">
                                      <p:cBhvr>
                                        <p:cTn id="27" dur="500"/>
                                        <p:tgtEl>
                                          <p:spTgt spid="7"/>
                                        </p:tgtEl>
                                      </p:cBhvr>
                                    </p:animEffect>
                                  </p:childTnLst>
                                </p:cTn>
                              </p:par>
                            </p:childTnLst>
                          </p:cTn>
                        </p:par>
                        <p:par>
                          <p:cTn id="28" fill="hold">
                            <p:stCondLst>
                              <p:cond delay="2500"/>
                            </p:stCondLst>
                            <p:childTnLst>
                              <p:par>
                                <p:cTn id="29" presetID="12" presetClass="entr" presetSubtype="4"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p:tgtEl>
                                          <p:spTgt spid="8"/>
                                        </p:tgtEl>
                                        <p:attrNameLst>
                                          <p:attrName>ppt_y</p:attrName>
                                        </p:attrNameLst>
                                      </p:cBhvr>
                                      <p:tavLst>
                                        <p:tav tm="0">
                                          <p:val>
                                            <p:strVal val="#ppt_y+#ppt_h*1.125000"/>
                                          </p:val>
                                        </p:tav>
                                        <p:tav tm="100000">
                                          <p:val>
                                            <p:strVal val="#ppt_y"/>
                                          </p:val>
                                        </p:tav>
                                      </p:tavLst>
                                    </p:anim>
                                    <p:animEffect transition="in" filter="wipe(up)">
                                      <p:cBhvr>
                                        <p:cTn id="32" dur="500"/>
                                        <p:tgtEl>
                                          <p:spTgt spid="8"/>
                                        </p:tgtEl>
                                      </p:cBhvr>
                                    </p:animEffect>
                                  </p:childTnLst>
                                </p:cTn>
                              </p:par>
                            </p:childTnLst>
                          </p:cTn>
                        </p:par>
                        <p:par>
                          <p:cTn id="33" fill="hold">
                            <p:stCondLst>
                              <p:cond delay="3000"/>
                            </p:stCondLst>
                            <p:childTnLst>
                              <p:par>
                                <p:cTn id="34" presetID="12" presetClass="entr" presetSubtype="4" fill="hold" grpId="0" nodeType="after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p:tgtEl>
                                          <p:spTgt spid="9"/>
                                        </p:tgtEl>
                                        <p:attrNameLst>
                                          <p:attrName>ppt_y</p:attrName>
                                        </p:attrNameLst>
                                      </p:cBhvr>
                                      <p:tavLst>
                                        <p:tav tm="0">
                                          <p:val>
                                            <p:strVal val="#ppt_y+#ppt_h*1.125000"/>
                                          </p:val>
                                        </p:tav>
                                        <p:tav tm="100000">
                                          <p:val>
                                            <p:strVal val="#ppt_y"/>
                                          </p:val>
                                        </p:tav>
                                      </p:tavLst>
                                    </p:anim>
                                    <p:animEffect transition="in" filter="wipe(up)">
                                      <p:cBhvr>
                                        <p:cTn id="37" dur="500"/>
                                        <p:tgtEl>
                                          <p:spTgt spid="9"/>
                                        </p:tgtEl>
                                      </p:cBhvr>
                                    </p:animEffect>
                                  </p:childTnLst>
                                </p:cTn>
                              </p:par>
                            </p:childTnLst>
                          </p:cTn>
                        </p:par>
                        <p:par>
                          <p:cTn id="38" fill="hold">
                            <p:stCondLst>
                              <p:cond delay="3500"/>
                            </p:stCondLst>
                            <p:childTnLst>
                              <p:par>
                                <p:cTn id="39" presetID="12" presetClass="entr" presetSubtype="4" fill="hold" grpId="0" nodeType="after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additive="base">
                                        <p:cTn id="41" dur="500"/>
                                        <p:tgtEl>
                                          <p:spTgt spid="10"/>
                                        </p:tgtEl>
                                        <p:attrNameLst>
                                          <p:attrName>ppt_y</p:attrName>
                                        </p:attrNameLst>
                                      </p:cBhvr>
                                      <p:tavLst>
                                        <p:tav tm="0">
                                          <p:val>
                                            <p:strVal val="#ppt_y+#ppt_h*1.125000"/>
                                          </p:val>
                                        </p:tav>
                                        <p:tav tm="100000">
                                          <p:val>
                                            <p:strVal val="#ppt_y"/>
                                          </p:val>
                                        </p:tav>
                                      </p:tavLst>
                                    </p:anim>
                                    <p:animEffect transition="in" filter="wipe(up)">
                                      <p:cBhvr>
                                        <p:cTn id="42" dur="500"/>
                                        <p:tgtEl>
                                          <p:spTgt spid="10"/>
                                        </p:tgtEl>
                                      </p:cBhvr>
                                    </p:animEffect>
                                  </p:childTnLst>
                                </p:cTn>
                              </p:par>
                            </p:childTnLst>
                          </p:cTn>
                        </p:par>
                        <p:par>
                          <p:cTn id="43" fill="hold">
                            <p:stCondLst>
                              <p:cond delay="4000"/>
                            </p:stCondLst>
                            <p:childTnLst>
                              <p:par>
                                <p:cTn id="44" presetID="12" presetClass="entr" presetSubtype="4" fill="hold" grpId="0" nodeType="after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additive="base">
                                        <p:cTn id="46" dur="500"/>
                                        <p:tgtEl>
                                          <p:spTgt spid="11"/>
                                        </p:tgtEl>
                                        <p:attrNameLst>
                                          <p:attrName>ppt_y</p:attrName>
                                        </p:attrNameLst>
                                      </p:cBhvr>
                                      <p:tavLst>
                                        <p:tav tm="0">
                                          <p:val>
                                            <p:strVal val="#ppt_y+#ppt_h*1.125000"/>
                                          </p:val>
                                        </p:tav>
                                        <p:tav tm="100000">
                                          <p:val>
                                            <p:strVal val="#ppt_y"/>
                                          </p:val>
                                        </p:tav>
                                      </p:tavLst>
                                    </p:anim>
                                    <p:animEffect transition="in" filter="wipe(up)">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barn(inVertical)">
                                      <p:cBhvr>
                                        <p:cTn id="52" dur="500"/>
                                        <p:tgtEl>
                                          <p:spTgt spid="12"/>
                                        </p:tgtEl>
                                      </p:cBhvr>
                                    </p:animEffect>
                                  </p:childTnLst>
                                </p:cTn>
                              </p:par>
                            </p:childTnLst>
                          </p:cTn>
                        </p:par>
                        <p:par>
                          <p:cTn id="53" fill="hold">
                            <p:stCondLst>
                              <p:cond delay="500"/>
                            </p:stCondLst>
                            <p:childTnLst>
                              <p:par>
                                <p:cTn id="54" presetID="2" presetClass="entr" presetSubtype="4" fill="hold" grpId="0" nodeType="afterEffect">
                                  <p:stCondLst>
                                    <p:cond delay="0"/>
                                  </p:stCondLst>
                                  <p:childTnLst>
                                    <p:set>
                                      <p:cBhvr>
                                        <p:cTn id="55" dur="1" fill="hold">
                                          <p:stCondLst>
                                            <p:cond delay="0"/>
                                          </p:stCondLst>
                                        </p:cTn>
                                        <p:tgtEl>
                                          <p:spTgt spid="14"/>
                                        </p:tgtEl>
                                        <p:attrNameLst>
                                          <p:attrName>style.visibility</p:attrName>
                                        </p:attrNameLst>
                                      </p:cBhvr>
                                      <p:to>
                                        <p:strVal val="visible"/>
                                      </p:to>
                                    </p:set>
                                    <p:anim calcmode="lin" valueType="num">
                                      <p:cBhvr additive="base">
                                        <p:cTn id="56" dur="500" fill="hold"/>
                                        <p:tgtEl>
                                          <p:spTgt spid="14"/>
                                        </p:tgtEl>
                                        <p:attrNameLst>
                                          <p:attrName>ppt_x</p:attrName>
                                        </p:attrNameLst>
                                      </p:cBhvr>
                                      <p:tavLst>
                                        <p:tav tm="0">
                                          <p:val>
                                            <p:strVal val="#ppt_x"/>
                                          </p:val>
                                        </p:tav>
                                        <p:tav tm="100000">
                                          <p:val>
                                            <p:strVal val="#ppt_x"/>
                                          </p:val>
                                        </p:tav>
                                      </p:tavLst>
                                    </p:anim>
                                    <p:anim calcmode="lin" valueType="num">
                                      <p:cBhvr additive="base">
                                        <p:cTn id="57" dur="500" fill="hold"/>
                                        <p:tgtEl>
                                          <p:spTgt spid="14"/>
                                        </p:tgtEl>
                                        <p:attrNameLst>
                                          <p:attrName>ppt_y</p:attrName>
                                        </p:attrNameLst>
                                      </p:cBhvr>
                                      <p:tavLst>
                                        <p:tav tm="0">
                                          <p:val>
                                            <p:strVal val="1+#ppt_h/2"/>
                                          </p:val>
                                        </p:tav>
                                        <p:tav tm="100000">
                                          <p:val>
                                            <p:strVal val="#ppt_y"/>
                                          </p:val>
                                        </p:tav>
                                      </p:tavLst>
                                    </p:anim>
                                  </p:childTnLst>
                                </p:cTn>
                              </p:par>
                            </p:childTnLst>
                          </p:cTn>
                        </p:par>
                        <p:par>
                          <p:cTn id="58" fill="hold">
                            <p:stCondLst>
                              <p:cond delay="1000"/>
                            </p:stCondLst>
                            <p:childTnLst>
                              <p:par>
                                <p:cTn id="59" presetID="2" presetClass="entr" presetSubtype="4" fill="hold" grpId="0" nodeType="afterEffect">
                                  <p:stCondLst>
                                    <p:cond delay="0"/>
                                  </p:stCondLst>
                                  <p:childTnLst>
                                    <p:set>
                                      <p:cBhvr>
                                        <p:cTn id="60" dur="1" fill="hold">
                                          <p:stCondLst>
                                            <p:cond delay="0"/>
                                          </p:stCondLst>
                                        </p:cTn>
                                        <p:tgtEl>
                                          <p:spTgt spid="15"/>
                                        </p:tgtEl>
                                        <p:attrNameLst>
                                          <p:attrName>style.visibility</p:attrName>
                                        </p:attrNameLst>
                                      </p:cBhvr>
                                      <p:to>
                                        <p:strVal val="visible"/>
                                      </p:to>
                                    </p:set>
                                    <p:anim calcmode="lin" valueType="num">
                                      <p:cBhvr additive="base">
                                        <p:cTn id="61" dur="500" fill="hold"/>
                                        <p:tgtEl>
                                          <p:spTgt spid="15"/>
                                        </p:tgtEl>
                                        <p:attrNameLst>
                                          <p:attrName>ppt_x</p:attrName>
                                        </p:attrNameLst>
                                      </p:cBhvr>
                                      <p:tavLst>
                                        <p:tav tm="0">
                                          <p:val>
                                            <p:strVal val="#ppt_x"/>
                                          </p:val>
                                        </p:tav>
                                        <p:tav tm="100000">
                                          <p:val>
                                            <p:strVal val="#ppt_x"/>
                                          </p:val>
                                        </p:tav>
                                      </p:tavLst>
                                    </p:anim>
                                    <p:anim calcmode="lin" valueType="num">
                                      <p:cBhvr additive="base">
                                        <p:cTn id="62" dur="500" fill="hold"/>
                                        <p:tgtEl>
                                          <p:spTgt spid="15"/>
                                        </p:tgtEl>
                                        <p:attrNameLst>
                                          <p:attrName>ppt_y</p:attrName>
                                        </p:attrNameLst>
                                      </p:cBhvr>
                                      <p:tavLst>
                                        <p:tav tm="0">
                                          <p:val>
                                            <p:strVal val="1+#ppt_h/2"/>
                                          </p:val>
                                        </p:tav>
                                        <p:tav tm="100000">
                                          <p:val>
                                            <p:strVal val="#ppt_y"/>
                                          </p:val>
                                        </p:tav>
                                      </p:tavLst>
                                    </p:anim>
                                  </p:childTnLst>
                                </p:cTn>
                              </p:par>
                            </p:childTnLst>
                          </p:cTn>
                        </p:par>
                        <p:par>
                          <p:cTn id="63" fill="hold">
                            <p:stCondLst>
                              <p:cond delay="1500"/>
                            </p:stCondLst>
                            <p:childTnLst>
                              <p:par>
                                <p:cTn id="64" presetID="2" presetClass="entr" presetSubtype="4" fill="hold" grpId="0" nodeType="afterEffect">
                                  <p:stCondLst>
                                    <p:cond delay="0"/>
                                  </p:stCondLst>
                                  <p:childTnLst>
                                    <p:set>
                                      <p:cBhvr>
                                        <p:cTn id="65" dur="1" fill="hold">
                                          <p:stCondLst>
                                            <p:cond delay="0"/>
                                          </p:stCondLst>
                                        </p:cTn>
                                        <p:tgtEl>
                                          <p:spTgt spid="16"/>
                                        </p:tgtEl>
                                        <p:attrNameLst>
                                          <p:attrName>style.visibility</p:attrName>
                                        </p:attrNameLst>
                                      </p:cBhvr>
                                      <p:to>
                                        <p:strVal val="visible"/>
                                      </p:to>
                                    </p:set>
                                    <p:anim calcmode="lin" valueType="num">
                                      <p:cBhvr additive="base">
                                        <p:cTn id="66" dur="500" fill="hold"/>
                                        <p:tgtEl>
                                          <p:spTgt spid="16"/>
                                        </p:tgtEl>
                                        <p:attrNameLst>
                                          <p:attrName>ppt_x</p:attrName>
                                        </p:attrNameLst>
                                      </p:cBhvr>
                                      <p:tavLst>
                                        <p:tav tm="0">
                                          <p:val>
                                            <p:strVal val="#ppt_x"/>
                                          </p:val>
                                        </p:tav>
                                        <p:tav tm="100000">
                                          <p:val>
                                            <p:strVal val="#ppt_x"/>
                                          </p:val>
                                        </p:tav>
                                      </p:tavLst>
                                    </p:anim>
                                    <p:anim calcmode="lin" valueType="num">
                                      <p:cBhvr additive="base">
                                        <p:cTn id="6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p:bldP spid="5" grpId="0" bldLvl="0"/>
      <p:bldP spid="6" grpId="0" bldLvl="0"/>
      <p:bldP spid="7" grpId="0" bldLvl="0"/>
      <p:bldP spid="8" grpId="0" bldLvl="0"/>
      <p:bldP spid="9" grpId="0" bldLvl="0"/>
      <p:bldP spid="10" grpId="0" bldLvl="0"/>
      <p:bldP spid="11" grpId="0" bldLvl="0"/>
      <p:bldP spid="12" grpId="0"/>
      <p:bldP spid="14" grpId="0"/>
      <p:bldP spid="15"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630F954E-2CDD-4746-894A-EBFCCFD92BE6}"/>
              </a:ext>
            </a:extLst>
          </p:cNvPr>
          <p:cNvPicPr>
            <a:picLocks noChangeAspect="1"/>
          </p:cNvPicPr>
          <p:nvPr/>
        </p:nvPicPr>
        <p:blipFill rotWithShape="1">
          <a:blip r:embed="rId2">
            <a:extLst>
              <a:ext uri="{28A0092B-C50C-407E-A947-70E740481C1C}">
                <a14:useLocalDpi xmlns:a14="http://schemas.microsoft.com/office/drawing/2010/main" val="0"/>
              </a:ext>
            </a:extLst>
          </a:blip>
          <a:srcRect l="36640" b="16203"/>
          <a:stretch/>
        </p:blipFill>
        <p:spPr>
          <a:xfrm>
            <a:off x="5520905" y="1"/>
            <a:ext cx="6671093" cy="4962828"/>
          </a:xfrm>
          <a:prstGeom prst="rect">
            <a:avLst/>
          </a:prstGeom>
        </p:spPr>
      </p:pic>
      <p:sp>
        <p:nvSpPr>
          <p:cNvPr id="6" name="Rectangle 27">
            <a:extLst>
              <a:ext uri="{FF2B5EF4-FFF2-40B4-BE49-F238E27FC236}">
                <a16:creationId xmlns:a16="http://schemas.microsoft.com/office/drawing/2014/main" id="{62B0B04B-F838-4BEB-80A1-A26B5507EF30}"/>
              </a:ext>
            </a:extLst>
          </p:cNvPr>
          <p:cNvSpPr/>
          <p:nvPr/>
        </p:nvSpPr>
        <p:spPr>
          <a:xfrm>
            <a:off x="1771065" y="1597650"/>
            <a:ext cx="5432321" cy="517351"/>
          </a:xfrm>
          <a:prstGeom prst="rect">
            <a:avLst/>
          </a:prstGeom>
        </p:spPr>
        <p:txBody>
          <a:bodyPr wrap="square">
            <a:spAutoFit/>
          </a:bodyPr>
          <a:lstStyle/>
          <a:p>
            <a:pPr defTabSz="1828800">
              <a:lnSpc>
                <a:spcPct val="12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7" name="Rectangle 28">
            <a:extLst>
              <a:ext uri="{FF2B5EF4-FFF2-40B4-BE49-F238E27FC236}">
                <a16:creationId xmlns:a16="http://schemas.microsoft.com/office/drawing/2014/main" id="{0139916F-3036-4817-937C-FE4B82E03CA4}"/>
              </a:ext>
            </a:extLst>
          </p:cNvPr>
          <p:cNvSpPr/>
          <p:nvPr/>
        </p:nvSpPr>
        <p:spPr>
          <a:xfrm>
            <a:off x="1771065" y="2062471"/>
            <a:ext cx="4107289" cy="520271"/>
          </a:xfrm>
          <a:prstGeom prst="rect">
            <a:avLst/>
          </a:prstGeom>
        </p:spPr>
        <p:txBody>
          <a:bodyPr wrap="square">
            <a:spAutoFit/>
          </a:bodyPr>
          <a:lstStyle/>
          <a:p>
            <a:pPr algn="l" defTabSz="1828800" rtl="0">
              <a:lnSpc>
                <a:spcPct val="120000"/>
              </a:lnSpc>
            </a:pPr>
            <a:r>
              <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a:t>
            </a:r>
            <a:endPar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8" name="Rectangle 25">
            <a:extLst>
              <a:ext uri="{FF2B5EF4-FFF2-40B4-BE49-F238E27FC236}">
                <a16:creationId xmlns:a16="http://schemas.microsoft.com/office/drawing/2014/main" id="{486632AC-8543-4666-A05B-7ADCA0150070}"/>
              </a:ext>
            </a:extLst>
          </p:cNvPr>
          <p:cNvSpPr/>
          <p:nvPr/>
        </p:nvSpPr>
        <p:spPr>
          <a:xfrm>
            <a:off x="1462417" y="1841366"/>
            <a:ext cx="64770" cy="683895"/>
          </a:xfrm>
          <a:prstGeom prst="rect">
            <a:avLst/>
          </a:prstGeom>
          <a:gradFill>
            <a:gsLst>
              <a:gs pos="0">
                <a:srgbClr val="D6AED0"/>
              </a:gs>
              <a:gs pos="100000">
                <a:srgbClr val="52AFD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2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9" name="Rectangle 27">
            <a:extLst>
              <a:ext uri="{FF2B5EF4-FFF2-40B4-BE49-F238E27FC236}">
                <a16:creationId xmlns:a16="http://schemas.microsoft.com/office/drawing/2014/main" id="{BCF945ED-DB8A-4206-AC0C-286A9AD8B315}"/>
              </a:ext>
            </a:extLst>
          </p:cNvPr>
          <p:cNvSpPr/>
          <p:nvPr/>
        </p:nvSpPr>
        <p:spPr>
          <a:xfrm>
            <a:off x="1771065" y="3167517"/>
            <a:ext cx="5432321" cy="517351"/>
          </a:xfrm>
          <a:prstGeom prst="rect">
            <a:avLst/>
          </a:prstGeom>
        </p:spPr>
        <p:txBody>
          <a:bodyPr wrap="square">
            <a:spAutoFit/>
          </a:bodyPr>
          <a:lstStyle/>
          <a:p>
            <a:pPr defTabSz="1828800">
              <a:lnSpc>
                <a:spcPct val="12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10" name="Rectangle 28">
            <a:extLst>
              <a:ext uri="{FF2B5EF4-FFF2-40B4-BE49-F238E27FC236}">
                <a16:creationId xmlns:a16="http://schemas.microsoft.com/office/drawing/2014/main" id="{F149C30B-7C01-4667-9FEE-AC5889DA3D98}"/>
              </a:ext>
            </a:extLst>
          </p:cNvPr>
          <p:cNvSpPr/>
          <p:nvPr/>
        </p:nvSpPr>
        <p:spPr>
          <a:xfrm>
            <a:off x="1771065" y="3632338"/>
            <a:ext cx="4107289" cy="520271"/>
          </a:xfrm>
          <a:prstGeom prst="rect">
            <a:avLst/>
          </a:prstGeom>
        </p:spPr>
        <p:txBody>
          <a:bodyPr wrap="square">
            <a:spAutoFit/>
          </a:bodyPr>
          <a:lstStyle/>
          <a:p>
            <a:pPr algn="l" defTabSz="1828800" rtl="0">
              <a:lnSpc>
                <a:spcPct val="120000"/>
              </a:lnSpc>
            </a:pPr>
            <a:r>
              <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 </a:t>
            </a:r>
            <a:endPar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11" name="Rectangle 25">
            <a:extLst>
              <a:ext uri="{FF2B5EF4-FFF2-40B4-BE49-F238E27FC236}">
                <a16:creationId xmlns:a16="http://schemas.microsoft.com/office/drawing/2014/main" id="{D5A06F2D-78C3-412F-8F19-4B9FCF2658B2}"/>
              </a:ext>
            </a:extLst>
          </p:cNvPr>
          <p:cNvSpPr/>
          <p:nvPr/>
        </p:nvSpPr>
        <p:spPr>
          <a:xfrm>
            <a:off x="1462417" y="3411233"/>
            <a:ext cx="64770" cy="683895"/>
          </a:xfrm>
          <a:prstGeom prst="rect">
            <a:avLst/>
          </a:prstGeom>
          <a:gradFill>
            <a:gsLst>
              <a:gs pos="0">
                <a:srgbClr val="D6AED0"/>
              </a:gs>
              <a:gs pos="100000">
                <a:srgbClr val="52AFD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2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sp>
        <p:nvSpPr>
          <p:cNvPr id="12" name="Rectangle 27">
            <a:extLst>
              <a:ext uri="{FF2B5EF4-FFF2-40B4-BE49-F238E27FC236}">
                <a16:creationId xmlns:a16="http://schemas.microsoft.com/office/drawing/2014/main" id="{8F274B11-7B4F-419E-81E8-049C800906D3}"/>
              </a:ext>
            </a:extLst>
          </p:cNvPr>
          <p:cNvSpPr/>
          <p:nvPr/>
        </p:nvSpPr>
        <p:spPr>
          <a:xfrm>
            <a:off x="1771065" y="4787154"/>
            <a:ext cx="5432321" cy="517351"/>
          </a:xfrm>
          <a:prstGeom prst="rect">
            <a:avLst/>
          </a:prstGeom>
        </p:spPr>
        <p:txBody>
          <a:bodyPr wrap="square">
            <a:spAutoFit/>
          </a:bodyPr>
          <a:lstStyle/>
          <a:p>
            <a:pPr defTabSz="1828800">
              <a:lnSpc>
                <a:spcPct val="120000"/>
              </a:lnSpc>
            </a:pPr>
            <a:r>
              <a:rPr lang="zh-CN" altLang="en-US"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rPr>
              <a:t>输入标题</a:t>
            </a:r>
            <a:endParaRPr lang="en-US" altLang="zh-CN" sz="24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panose="020B0502040204020203" pitchFamily="34" charset="0"/>
            </a:endParaRPr>
          </a:p>
        </p:txBody>
      </p:sp>
      <p:sp>
        <p:nvSpPr>
          <p:cNvPr id="13" name="Rectangle 28">
            <a:extLst>
              <a:ext uri="{FF2B5EF4-FFF2-40B4-BE49-F238E27FC236}">
                <a16:creationId xmlns:a16="http://schemas.microsoft.com/office/drawing/2014/main" id="{07131FF3-EB7E-4D07-A9E3-4C62FB033BB4}"/>
              </a:ext>
            </a:extLst>
          </p:cNvPr>
          <p:cNvSpPr/>
          <p:nvPr/>
        </p:nvSpPr>
        <p:spPr>
          <a:xfrm>
            <a:off x="1771065" y="5251975"/>
            <a:ext cx="4107289" cy="520271"/>
          </a:xfrm>
          <a:prstGeom prst="rect">
            <a:avLst/>
          </a:prstGeom>
        </p:spPr>
        <p:txBody>
          <a:bodyPr wrap="square">
            <a:spAutoFit/>
          </a:bodyPr>
          <a:lstStyle/>
          <a:p>
            <a:pPr algn="l" defTabSz="1828800" rtl="0">
              <a:lnSpc>
                <a:spcPct val="120000"/>
              </a:lnSpc>
            </a:pPr>
            <a:r>
              <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rPr>
              <a:t>Vivamus quam dolor, tempor ac gravida sit amet, porta fermentum magna. </a:t>
            </a:r>
            <a:r>
              <a:rPr lang="id-ID" sz="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sym typeface="+mn-ea"/>
              </a:rPr>
              <a:t>Vivamus quam dolor</a:t>
            </a:r>
            <a:endParaRPr lang="id-ID" sz="1200" kern="1200" dirty="0">
              <a:solidFill>
                <a:schemeClr val="tx1">
                  <a:lumMod val="85000"/>
                  <a:lumOff val="15000"/>
                </a:schemeClr>
              </a:solidFill>
              <a:latin typeface="字魂58号-创中黑" panose="00000500000000000000" pitchFamily="2" charset="-122"/>
              <a:ea typeface="字魂58号-创中黑" panose="00000500000000000000" pitchFamily="2" charset="-122"/>
              <a:cs typeface="Segoe UI Light" panose="020B0502040204020203" pitchFamily="34" charset="0"/>
            </a:endParaRPr>
          </a:p>
        </p:txBody>
      </p:sp>
      <p:sp>
        <p:nvSpPr>
          <p:cNvPr id="14" name="Rectangle 25">
            <a:extLst>
              <a:ext uri="{FF2B5EF4-FFF2-40B4-BE49-F238E27FC236}">
                <a16:creationId xmlns:a16="http://schemas.microsoft.com/office/drawing/2014/main" id="{744152E0-E2CD-42CB-9319-8E3AA71F3BCB}"/>
              </a:ext>
            </a:extLst>
          </p:cNvPr>
          <p:cNvSpPr/>
          <p:nvPr/>
        </p:nvSpPr>
        <p:spPr>
          <a:xfrm>
            <a:off x="1462417" y="5030870"/>
            <a:ext cx="64770" cy="683895"/>
          </a:xfrm>
          <a:prstGeom prst="rect">
            <a:avLst/>
          </a:prstGeom>
          <a:gradFill>
            <a:gsLst>
              <a:gs pos="0">
                <a:srgbClr val="D6AED0"/>
              </a:gs>
              <a:gs pos="100000">
                <a:srgbClr val="52AFD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1200" kern="1200">
              <a:solidFill>
                <a:schemeClr val="tx1">
                  <a:lumMod val="85000"/>
                  <a:lumOff val="15000"/>
                </a:schemeClr>
              </a:solidFill>
              <a:latin typeface="字魂58号-创中黑" panose="00000500000000000000" pitchFamily="2" charset="-122"/>
              <a:ea typeface="字魂58号-创中黑" panose="00000500000000000000" pitchFamily="2" charset="-122"/>
            </a:endParaRPr>
          </a:p>
        </p:txBody>
      </p:sp>
      <p:pic>
        <p:nvPicPr>
          <p:cNvPr id="16" name="图片 15">
            <a:extLst>
              <a:ext uri="{FF2B5EF4-FFF2-40B4-BE49-F238E27FC236}">
                <a16:creationId xmlns:a16="http://schemas.microsoft.com/office/drawing/2014/main" id="{1F1F9A56-78A4-441A-B378-6C00C80E5E8D}"/>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4793" t="3310" r="4326" b="3310"/>
          <a:stretch/>
        </p:blipFill>
        <p:spPr>
          <a:xfrm rot="2708641">
            <a:off x="6342969" y="1209157"/>
            <a:ext cx="4452398" cy="4434068"/>
          </a:xfrm>
          <a:prstGeom prst="rect">
            <a:avLst/>
          </a:prstGeom>
        </p:spPr>
      </p:pic>
      <p:sp>
        <p:nvSpPr>
          <p:cNvPr id="2" name="矩形 1">
            <a:extLst>
              <a:ext uri="{FF2B5EF4-FFF2-40B4-BE49-F238E27FC236}">
                <a16:creationId xmlns:a16="http://schemas.microsoft.com/office/drawing/2014/main" id="{8C85CDFB-5C20-4B65-8FC3-5CB0568E5768}"/>
              </a:ext>
            </a:extLst>
          </p:cNvPr>
          <p:cNvSpPr/>
          <p:nvPr/>
        </p:nvSpPr>
        <p:spPr>
          <a:xfrm>
            <a:off x="6313648" y="1699148"/>
            <a:ext cx="4511042" cy="4008857"/>
          </a:xfrm>
          <a:prstGeom prst="rect">
            <a:avLst/>
          </a:prstGeom>
          <a:noFill/>
          <a:ln>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3" name="矩形 2">
            <a:extLst>
              <a:ext uri="{FF2B5EF4-FFF2-40B4-BE49-F238E27FC236}">
                <a16:creationId xmlns:a16="http://schemas.microsoft.com/office/drawing/2014/main" id="{7070417D-5166-4B80-B11A-91AC01AAF4A8}"/>
              </a:ext>
            </a:extLst>
          </p:cNvPr>
          <p:cNvSpPr/>
          <p:nvPr/>
        </p:nvSpPr>
        <p:spPr>
          <a:xfrm>
            <a:off x="6879383" y="2040824"/>
            <a:ext cx="2645978" cy="1076039"/>
          </a:xfrm>
          <a:prstGeom prst="rect">
            <a:avLst/>
          </a:prstGeom>
        </p:spPr>
        <p:txBody>
          <a:bodyPr vert="horz" lIns="91440" tIns="45720" rIns="91440" bIns="45720" rtlCol="0" anchor="ctr">
            <a:noAutofit/>
          </a:bodyPr>
          <a:lstStyle/>
          <a:p>
            <a:pPr>
              <a:lnSpc>
                <a:spcPct val="90000"/>
              </a:lnSpc>
              <a:spcBef>
                <a:spcPct val="0"/>
              </a:spcBef>
            </a:pPr>
            <a:r>
              <a:rPr lang="zh-CN" altLang="en-US"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P</a:t>
            </a:r>
            <a:r>
              <a:rPr lang="en-US" altLang="zh-CN"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ROBLEM SOLVING</a:t>
            </a:r>
            <a:endParaRPr lang="zh-CN" altLang="en-US"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4" name="矩形 3">
            <a:extLst>
              <a:ext uri="{FF2B5EF4-FFF2-40B4-BE49-F238E27FC236}">
                <a16:creationId xmlns:a16="http://schemas.microsoft.com/office/drawing/2014/main" id="{953A0859-5D95-4095-9B5B-E2CD80A289CE}"/>
              </a:ext>
            </a:extLst>
          </p:cNvPr>
          <p:cNvSpPr/>
          <p:nvPr/>
        </p:nvSpPr>
        <p:spPr>
          <a:xfrm>
            <a:off x="6879383" y="3373853"/>
            <a:ext cx="3759200" cy="845296"/>
          </a:xfrm>
          <a:prstGeom prst="rect">
            <a:avLst/>
          </a:prstGeom>
        </p:spPr>
        <p:txBody>
          <a:bodyPr vert="horz" lIns="91440" tIns="45720" rIns="91440" bIns="45720" rtlCol="0" anchor="ctr">
            <a:noAutofit/>
          </a:bodyPr>
          <a:lstStyle/>
          <a:p>
            <a:pPr>
              <a:lnSpc>
                <a:spcPts val="2500"/>
              </a:lnSpc>
              <a:spcBef>
                <a:spcPct val="0"/>
              </a:spcBef>
            </a:pP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Never forget what you are, for surely the world will not. Make it your strength. Then it can </a:t>
            </a:r>
            <a:r>
              <a:rPr lang="en-US" altLang="zh-CN">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never </a:t>
            </a:r>
            <a:r>
              <a:rPr lang="zh-CN" altLang="en-US">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输出如下：</a:t>
            </a:r>
            <a:r>
              <a:rPr lang="en-US" altLang="zh-CN">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 </a:t>
            </a:r>
            <a:endParaRPr lang="zh-CN" altLang="en-US"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5" name="矩形 4">
            <a:extLst>
              <a:ext uri="{FF2B5EF4-FFF2-40B4-BE49-F238E27FC236}">
                <a16:creationId xmlns:a16="http://schemas.microsoft.com/office/drawing/2014/main" id="{F1335A3C-AE25-4533-A5F7-F37AA360A749}"/>
              </a:ext>
            </a:extLst>
          </p:cNvPr>
          <p:cNvSpPr/>
          <p:nvPr/>
        </p:nvSpPr>
        <p:spPr>
          <a:xfrm>
            <a:off x="6879383" y="4728838"/>
            <a:ext cx="3671094" cy="597856"/>
          </a:xfrm>
          <a:prstGeom prst="rect">
            <a:avLst/>
          </a:prstGeom>
        </p:spPr>
        <p:txBody>
          <a:bodyPr vert="horz" lIns="91440" tIns="45720" rIns="91440" bIns="45720" rtlCol="0" anchor="ctr">
            <a:noAutofit/>
          </a:bodyPr>
          <a:lstStyle/>
          <a:p>
            <a:pPr>
              <a:lnSpc>
                <a:spcPts val="2500"/>
              </a:lnSpc>
              <a:spcBef>
                <a:spcPct val="0"/>
              </a:spcBef>
            </a:pP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We never can have a true view of man unless we have a love for him.</a:t>
            </a:r>
            <a:endParaRPr lang="zh-CN" altLang="en-US"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pic>
        <p:nvPicPr>
          <p:cNvPr id="18" name="图片 17">
            <a:extLst>
              <a:ext uri="{FF2B5EF4-FFF2-40B4-BE49-F238E27FC236}">
                <a16:creationId xmlns:a16="http://schemas.microsoft.com/office/drawing/2014/main" id="{CCBD0101-929E-C3DA-FDBE-B91ED51915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670" y="795750"/>
            <a:ext cx="5976401" cy="5976401"/>
          </a:xfrm>
          <a:prstGeom prst="rect">
            <a:avLst/>
          </a:prstGeom>
        </p:spPr>
      </p:pic>
      <p:pic>
        <p:nvPicPr>
          <p:cNvPr id="20" name="图片 19">
            <a:extLst>
              <a:ext uri="{FF2B5EF4-FFF2-40B4-BE49-F238E27FC236}">
                <a16:creationId xmlns:a16="http://schemas.microsoft.com/office/drawing/2014/main" id="{520D5AD3-55D0-BBF1-27DB-1C4AC279D4DD}"/>
              </a:ext>
            </a:extLst>
          </p:cNvPr>
          <p:cNvPicPr>
            <a:picLocks noChangeAspect="1"/>
          </p:cNvPicPr>
          <p:nvPr/>
        </p:nvPicPr>
        <p:blipFill>
          <a:blip r:embed="rId6"/>
          <a:stretch>
            <a:fillRect/>
          </a:stretch>
        </p:blipFill>
        <p:spPr>
          <a:xfrm>
            <a:off x="5368515" y="4591319"/>
            <a:ext cx="7016833" cy="1591678"/>
          </a:xfrm>
          <a:prstGeom prst="rect">
            <a:avLst/>
          </a:prstGeom>
        </p:spPr>
      </p:pic>
      <p:pic>
        <p:nvPicPr>
          <p:cNvPr id="22" name="图片 21">
            <a:extLst>
              <a:ext uri="{FF2B5EF4-FFF2-40B4-BE49-F238E27FC236}">
                <a16:creationId xmlns:a16="http://schemas.microsoft.com/office/drawing/2014/main" id="{501D6EC8-B229-E7CF-43B1-EB5E069366CF}"/>
              </a:ext>
            </a:extLst>
          </p:cNvPr>
          <p:cNvPicPr>
            <a:picLocks noChangeAspect="1"/>
          </p:cNvPicPr>
          <p:nvPr/>
        </p:nvPicPr>
        <p:blipFill>
          <a:blip r:embed="rId7"/>
          <a:stretch>
            <a:fillRect/>
          </a:stretch>
        </p:blipFill>
        <p:spPr>
          <a:xfrm>
            <a:off x="5235893" y="362791"/>
            <a:ext cx="6987453" cy="3811973"/>
          </a:xfrm>
          <a:prstGeom prst="rect">
            <a:avLst/>
          </a:prstGeom>
        </p:spPr>
      </p:pic>
      <p:sp>
        <p:nvSpPr>
          <p:cNvPr id="23" name="Google Shape;86;p19">
            <a:extLst>
              <a:ext uri="{FF2B5EF4-FFF2-40B4-BE49-F238E27FC236}">
                <a16:creationId xmlns:a16="http://schemas.microsoft.com/office/drawing/2014/main" id="{AA7AD227-6759-221C-E3E9-26648ADC94B1}"/>
              </a:ext>
            </a:extLst>
          </p:cNvPr>
          <p:cNvSpPr txBox="1"/>
          <p:nvPr/>
        </p:nvSpPr>
        <p:spPr>
          <a:xfrm>
            <a:off x="257452" y="362136"/>
            <a:ext cx="5216677"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ltLang="zh-CN" sz="2800" b="1">
                <a:solidFill>
                  <a:srgbClr val="33353C"/>
                </a:solidFill>
                <a:latin typeface="Biaodian Pro Sans GB"/>
              </a:rPr>
              <a:t>T</a:t>
            </a:r>
            <a:r>
              <a:rPr lang="en-US" altLang="zh-CN" sz="2800" b="1" i="0">
                <a:solidFill>
                  <a:srgbClr val="33353C"/>
                </a:solidFill>
                <a:effectLst/>
                <a:latin typeface="Biaodian Pro Sans GB"/>
              </a:rPr>
              <a:t>alk is cheap, show me the code</a:t>
            </a:r>
            <a:r>
              <a:rPr lang="en-US" altLang="zh-CN" sz="2800" b="1">
                <a:solidFill>
                  <a:srgbClr val="33353C"/>
                </a:solidFill>
                <a:latin typeface="Biaodian Pro Sans GB"/>
              </a:rPr>
              <a:t>.</a:t>
            </a:r>
            <a:endParaRPr sz="2800" b="1" i="0" u="none" strike="noStrike" cap="none" dirty="0">
              <a:solidFill>
                <a:schemeClr val="tx1">
                  <a:lumMod val="75000"/>
                  <a:lumOff val="25000"/>
                </a:schemeClr>
              </a:solidFill>
              <a:latin typeface="字魂58号-创中黑" panose="00000500000000000000" pitchFamily="2" charset="-122"/>
              <a:ea typeface="字魂58号-创中黑" panose="00000500000000000000" pitchFamily="2" charset="-122"/>
              <a:cs typeface="Lato"/>
              <a:sym typeface="思源黑体" panose="020B0500000000000000" pitchFamily="34" charset="-122"/>
            </a:endParaRPr>
          </a:p>
        </p:txBody>
      </p:sp>
    </p:spTree>
    <p:extLst>
      <p:ext uri="{BB962C8B-B14F-4D97-AF65-F5344CB8AC3E}">
        <p14:creationId xmlns:p14="http://schemas.microsoft.com/office/powerpoint/2010/main" val="7784244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750"/>
                                        <p:tgtEl>
                                          <p:spTgt spid="3"/>
                                        </p:tgtEl>
                                      </p:cBhvr>
                                    </p:animEffect>
                                  </p:childTnLst>
                                </p:cTn>
                              </p:par>
                            </p:childTnLst>
                          </p:cTn>
                        </p:par>
                        <p:par>
                          <p:cTn id="8" fill="hold">
                            <p:stCondLst>
                              <p:cond delay="750"/>
                            </p:stCondLst>
                            <p:childTnLst>
                              <p:par>
                                <p:cTn id="9" presetID="2" presetClass="entr" presetSubtype="4"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ppt_x"/>
                                          </p:val>
                                        </p:tav>
                                        <p:tav tm="100000">
                                          <p:val>
                                            <p:strVal val="#ppt_x"/>
                                          </p:val>
                                        </p:tav>
                                      </p:tavLst>
                                    </p:anim>
                                    <p:anim calcmode="lin" valueType="num">
                                      <p:cBhvr additive="base">
                                        <p:cTn id="12" dur="75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750" fill="hold"/>
                                        <p:tgtEl>
                                          <p:spTgt spid="5"/>
                                        </p:tgtEl>
                                        <p:attrNameLst>
                                          <p:attrName>ppt_x</p:attrName>
                                        </p:attrNameLst>
                                      </p:cBhvr>
                                      <p:tavLst>
                                        <p:tav tm="0">
                                          <p:val>
                                            <p:strVal val="#ppt_x"/>
                                          </p:val>
                                        </p:tav>
                                        <p:tav tm="100000">
                                          <p:val>
                                            <p:strVal val="#ppt_x"/>
                                          </p:val>
                                        </p:tav>
                                      </p:tavLst>
                                    </p:anim>
                                    <p:anim calcmode="lin" valueType="num">
                                      <p:cBhvr additive="base">
                                        <p:cTn id="16" dur="75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par>
                          <p:cTn id="23" fill="hold">
                            <p:stCondLst>
                              <p:cond delay="500"/>
                            </p:stCondLst>
                            <p:childTnLst>
                              <p:par>
                                <p:cTn id="24" presetID="2" presetClass="entr" presetSubtype="4"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fill="hold"/>
                                        <p:tgtEl>
                                          <p:spTgt spid="7"/>
                                        </p:tgtEl>
                                        <p:attrNameLst>
                                          <p:attrName>ppt_x</p:attrName>
                                        </p:attrNameLst>
                                      </p:cBhvr>
                                      <p:tavLst>
                                        <p:tav tm="0">
                                          <p:val>
                                            <p:strVal val="#ppt_x"/>
                                          </p:val>
                                        </p:tav>
                                        <p:tav tm="100000">
                                          <p:val>
                                            <p:strVal val="#ppt_x"/>
                                          </p:val>
                                        </p:tav>
                                      </p:tavLst>
                                    </p:anim>
                                    <p:anim calcmode="lin" valueType="num">
                                      <p:cBhvr additive="base">
                                        <p:cTn id="31" dur="500" fill="hold"/>
                                        <p:tgtEl>
                                          <p:spTgt spid="7"/>
                                        </p:tgtEl>
                                        <p:attrNameLst>
                                          <p:attrName>ppt_y</p:attrName>
                                        </p:attrNameLst>
                                      </p:cBhvr>
                                      <p:tavLst>
                                        <p:tav tm="0">
                                          <p:val>
                                            <p:strVal val="1+#ppt_h/2"/>
                                          </p:val>
                                        </p:tav>
                                        <p:tav tm="100000">
                                          <p:val>
                                            <p:strVal val="#ppt_y"/>
                                          </p:val>
                                        </p:tav>
                                      </p:tavLst>
                                    </p:anim>
                                  </p:childTnLst>
                                </p:cTn>
                              </p:par>
                            </p:childTnLst>
                          </p:cTn>
                        </p:par>
                        <p:par>
                          <p:cTn id="32" fill="hold">
                            <p:stCondLst>
                              <p:cond delay="1000"/>
                            </p:stCondLst>
                            <p:childTnLst>
                              <p:par>
                                <p:cTn id="33" presetID="2" presetClass="entr" presetSubtype="4"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fill="hold"/>
                                        <p:tgtEl>
                                          <p:spTgt spid="9"/>
                                        </p:tgtEl>
                                        <p:attrNameLst>
                                          <p:attrName>ppt_x</p:attrName>
                                        </p:attrNameLst>
                                      </p:cBhvr>
                                      <p:tavLst>
                                        <p:tav tm="0">
                                          <p:val>
                                            <p:strVal val="#ppt_x"/>
                                          </p:val>
                                        </p:tav>
                                        <p:tav tm="100000">
                                          <p:val>
                                            <p:strVal val="#ppt_x"/>
                                          </p:val>
                                        </p:tav>
                                      </p:tavLst>
                                    </p:anim>
                                    <p:anim calcmode="lin" valueType="num">
                                      <p:cBhvr additive="base">
                                        <p:cTn id="36" dur="500" fill="hold"/>
                                        <p:tgtEl>
                                          <p:spTgt spid="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par>
                          <p:cTn id="41" fill="hold">
                            <p:stCondLst>
                              <p:cond delay="1500"/>
                            </p:stCondLst>
                            <p:childTnLst>
                              <p:par>
                                <p:cTn id="42" presetID="2" presetClass="entr" presetSubtype="4" fill="hold" grpId="0" nodeType="afterEffect">
                                  <p:stCondLst>
                                    <p:cond delay="0"/>
                                  </p:stCondLst>
                                  <p:childTnLst>
                                    <p:set>
                                      <p:cBhvr>
                                        <p:cTn id="43" dur="1" fill="hold">
                                          <p:stCondLst>
                                            <p:cond delay="0"/>
                                          </p:stCondLst>
                                        </p:cTn>
                                        <p:tgtEl>
                                          <p:spTgt spid="12"/>
                                        </p:tgtEl>
                                        <p:attrNameLst>
                                          <p:attrName>style.visibility</p:attrName>
                                        </p:attrNameLst>
                                      </p:cBhvr>
                                      <p:to>
                                        <p:strVal val="visible"/>
                                      </p:to>
                                    </p:set>
                                    <p:anim calcmode="lin" valueType="num">
                                      <p:cBhvr additive="base">
                                        <p:cTn id="44" dur="500" fill="hold"/>
                                        <p:tgtEl>
                                          <p:spTgt spid="12"/>
                                        </p:tgtEl>
                                        <p:attrNameLst>
                                          <p:attrName>ppt_x</p:attrName>
                                        </p:attrNameLst>
                                      </p:cBhvr>
                                      <p:tavLst>
                                        <p:tav tm="0">
                                          <p:val>
                                            <p:strVal val="#ppt_x"/>
                                          </p:val>
                                        </p:tav>
                                        <p:tav tm="100000">
                                          <p:val>
                                            <p:strVal val="#ppt_x"/>
                                          </p:val>
                                        </p:tav>
                                      </p:tavLst>
                                    </p:anim>
                                    <p:anim calcmode="lin" valueType="num">
                                      <p:cBhvr additive="base">
                                        <p:cTn id="45" dur="500" fill="hold"/>
                                        <p:tgtEl>
                                          <p:spTgt spid="12"/>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13"/>
                                        </p:tgtEl>
                                        <p:attrNameLst>
                                          <p:attrName>style.visibility</p:attrName>
                                        </p:attrNameLst>
                                      </p:cBhvr>
                                      <p:to>
                                        <p:strVal val="visible"/>
                                      </p:to>
                                    </p:set>
                                    <p:anim calcmode="lin" valueType="num">
                                      <p:cBhvr additive="base">
                                        <p:cTn id="48" dur="500" fill="hold"/>
                                        <p:tgtEl>
                                          <p:spTgt spid="13"/>
                                        </p:tgtEl>
                                        <p:attrNameLst>
                                          <p:attrName>ppt_x</p:attrName>
                                        </p:attrNameLst>
                                      </p:cBhvr>
                                      <p:tavLst>
                                        <p:tav tm="0">
                                          <p:val>
                                            <p:strVal val="#ppt_x"/>
                                          </p:val>
                                        </p:tav>
                                        <p:tav tm="100000">
                                          <p:val>
                                            <p:strVal val="#ppt_x"/>
                                          </p:val>
                                        </p:tav>
                                      </p:tavLst>
                                    </p:anim>
                                    <p:anim calcmode="lin" valueType="num">
                                      <p:cBhvr additive="base">
                                        <p:cTn id="49"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6" presetClass="entr" presetSubtype="21" fill="hold" nodeType="click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barn(inVertical)">
                                      <p:cBhvr>
                                        <p:cTn id="5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P spid="12" grpId="0"/>
      <p:bldP spid="13" grpId="0"/>
      <p:bldP spid="2" grpId="0" animBg="1"/>
      <p:bldP spid="3" grpId="0"/>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0AA24225-AD82-4B3A-A68B-BAE9D53165D4}"/>
              </a:ext>
            </a:extLst>
          </p:cNvPr>
          <p:cNvPicPr>
            <a:picLocks noChangeAspect="1"/>
          </p:cNvPicPr>
          <p:nvPr/>
        </p:nvPicPr>
        <p:blipFill rotWithShape="1">
          <a:blip r:embed="rId2">
            <a:extLst>
              <a:ext uri="{28A0092B-C50C-407E-A947-70E740481C1C}">
                <a14:useLocalDpi xmlns:a14="http://schemas.microsoft.com/office/drawing/2010/main" val="0"/>
              </a:ext>
            </a:extLst>
          </a:blip>
          <a:srcRect l="21041" t="7296"/>
          <a:stretch/>
        </p:blipFill>
        <p:spPr>
          <a:xfrm>
            <a:off x="0" y="-5991"/>
            <a:ext cx="12191999" cy="6863991"/>
          </a:xfrm>
          <a:prstGeom prst="rect">
            <a:avLst/>
          </a:prstGeom>
        </p:spPr>
      </p:pic>
      <p:sp>
        <p:nvSpPr>
          <p:cNvPr id="2" name="矩形 1">
            <a:extLst>
              <a:ext uri="{FF2B5EF4-FFF2-40B4-BE49-F238E27FC236}">
                <a16:creationId xmlns:a16="http://schemas.microsoft.com/office/drawing/2014/main" id="{BFBB5174-A836-4E36-A302-9F2F69FA97DE}"/>
              </a:ext>
            </a:extLst>
          </p:cNvPr>
          <p:cNvSpPr/>
          <p:nvPr/>
        </p:nvSpPr>
        <p:spPr>
          <a:xfrm>
            <a:off x="1270437" y="1122217"/>
            <a:ext cx="5999016" cy="4613565"/>
          </a:xfrm>
          <a:prstGeom prst="rect">
            <a:avLst/>
          </a:prstGeom>
          <a:noFill/>
          <a:ln>
            <a:solidFill>
              <a:srgbClr val="1515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5" name="矩形 4">
            <a:extLst>
              <a:ext uri="{FF2B5EF4-FFF2-40B4-BE49-F238E27FC236}">
                <a16:creationId xmlns:a16="http://schemas.microsoft.com/office/drawing/2014/main" id="{C7C1D0B2-40A0-46C5-A519-AE14299CDDBB}"/>
              </a:ext>
            </a:extLst>
          </p:cNvPr>
          <p:cNvSpPr/>
          <p:nvPr/>
        </p:nvSpPr>
        <p:spPr>
          <a:xfrm>
            <a:off x="1970145" y="1619225"/>
            <a:ext cx="2645978" cy="1076039"/>
          </a:xfrm>
          <a:prstGeom prst="rect">
            <a:avLst/>
          </a:prstGeom>
        </p:spPr>
        <p:txBody>
          <a:bodyPr vert="horz" lIns="91440" tIns="45720" rIns="91440" bIns="45720" rtlCol="0" anchor="ctr">
            <a:noAutofit/>
          </a:bodyPr>
          <a:lstStyle/>
          <a:p>
            <a:pPr>
              <a:lnSpc>
                <a:spcPct val="90000"/>
              </a:lnSpc>
              <a:spcBef>
                <a:spcPct val="0"/>
              </a:spcBef>
            </a:pPr>
            <a:r>
              <a:rPr lang="zh-CN" altLang="en-US"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P</a:t>
            </a:r>
            <a:r>
              <a:rPr lang="en-US" altLang="zh-CN"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ROBLEM SOLVING</a:t>
            </a:r>
            <a:endParaRPr lang="zh-CN" altLang="en-US" sz="3600" b="1" spc="3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6" name="矩形 5">
            <a:extLst>
              <a:ext uri="{FF2B5EF4-FFF2-40B4-BE49-F238E27FC236}">
                <a16:creationId xmlns:a16="http://schemas.microsoft.com/office/drawing/2014/main" id="{8C83A96D-25A4-403A-9473-2B72DFC7FDB5}"/>
              </a:ext>
            </a:extLst>
          </p:cNvPr>
          <p:cNvSpPr/>
          <p:nvPr/>
        </p:nvSpPr>
        <p:spPr>
          <a:xfrm>
            <a:off x="1988356" y="2795207"/>
            <a:ext cx="4796188" cy="845296"/>
          </a:xfrm>
          <a:prstGeom prst="rect">
            <a:avLst/>
          </a:prstGeom>
        </p:spPr>
        <p:txBody>
          <a:bodyPr vert="horz" lIns="91440" tIns="45720" rIns="91440" bIns="45720" rtlCol="0" anchor="ctr">
            <a:noAutofit/>
          </a:bodyPr>
          <a:lstStyle/>
          <a:p>
            <a:pPr>
              <a:lnSpc>
                <a:spcPts val="2500"/>
              </a:lnSpc>
              <a:spcBef>
                <a:spcPct val="0"/>
              </a:spcBef>
            </a:pPr>
            <a:r>
              <a:rPr lang="en-US" altLang="zh-CN"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Never forget what you are, for surely the world will not. Make it your strength. Then it can never be your weakness. </a:t>
            </a:r>
            <a:endParaRPr lang="zh-CN" altLang="en-US"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7" name="矩形 6">
            <a:extLst>
              <a:ext uri="{FF2B5EF4-FFF2-40B4-BE49-F238E27FC236}">
                <a16:creationId xmlns:a16="http://schemas.microsoft.com/office/drawing/2014/main" id="{105AD39B-5A5A-40A6-A850-BC91F0E2BC15}"/>
              </a:ext>
            </a:extLst>
          </p:cNvPr>
          <p:cNvSpPr/>
          <p:nvPr/>
        </p:nvSpPr>
        <p:spPr>
          <a:xfrm>
            <a:off x="1988356" y="4018819"/>
            <a:ext cx="884861" cy="538020"/>
          </a:xfrm>
          <a:prstGeom prst="rect">
            <a:avLst/>
          </a:prstGeom>
        </p:spPr>
        <p:txBody>
          <a:bodyPr vert="horz" lIns="91440" tIns="45720" rIns="91440" bIns="45720" rtlCol="0" anchor="ctr">
            <a:noAutofit/>
          </a:bodyPr>
          <a:lstStyle/>
          <a:p>
            <a:pPr>
              <a:lnSpc>
                <a:spcPct val="90000"/>
              </a:lnSpc>
              <a:spcBef>
                <a:spcPct val="0"/>
              </a:spcBef>
            </a:pPr>
            <a:r>
              <a:rPr lang="en-US" altLang="zh-CN"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25%</a:t>
            </a:r>
            <a:endParaRPr lang="zh-CN" altLang="en-US"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8" name="矩形 7">
            <a:extLst>
              <a:ext uri="{FF2B5EF4-FFF2-40B4-BE49-F238E27FC236}">
                <a16:creationId xmlns:a16="http://schemas.microsoft.com/office/drawing/2014/main" id="{BECFF269-3380-43E8-9B48-1827E6A9D725}"/>
              </a:ext>
            </a:extLst>
          </p:cNvPr>
          <p:cNvSpPr/>
          <p:nvPr/>
        </p:nvSpPr>
        <p:spPr>
          <a:xfrm>
            <a:off x="1988356" y="4775473"/>
            <a:ext cx="884861" cy="538020"/>
          </a:xfrm>
          <a:prstGeom prst="rect">
            <a:avLst/>
          </a:prstGeom>
        </p:spPr>
        <p:txBody>
          <a:bodyPr vert="horz" lIns="91440" tIns="45720" rIns="91440" bIns="45720" rtlCol="0" anchor="ctr">
            <a:noAutofit/>
          </a:bodyPr>
          <a:lstStyle/>
          <a:p>
            <a:pPr>
              <a:lnSpc>
                <a:spcPct val="90000"/>
              </a:lnSpc>
              <a:spcBef>
                <a:spcPct val="0"/>
              </a:spcBef>
            </a:pPr>
            <a:r>
              <a:rPr lang="en-US" altLang="zh-CN"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37%</a:t>
            </a:r>
            <a:endParaRPr lang="zh-CN" altLang="en-US" sz="2400" b="1"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9" name="矩形 8">
            <a:extLst>
              <a:ext uri="{FF2B5EF4-FFF2-40B4-BE49-F238E27FC236}">
                <a16:creationId xmlns:a16="http://schemas.microsoft.com/office/drawing/2014/main" id="{B4F8E0E1-8CE8-4AD3-B9CD-B8BC644E1706}"/>
              </a:ext>
            </a:extLst>
          </p:cNvPr>
          <p:cNvSpPr/>
          <p:nvPr/>
        </p:nvSpPr>
        <p:spPr>
          <a:xfrm>
            <a:off x="2758409" y="4008147"/>
            <a:ext cx="3630677" cy="538020"/>
          </a:xfrm>
          <a:prstGeom prst="rect">
            <a:avLst/>
          </a:prstGeom>
        </p:spPr>
        <p:txBody>
          <a:bodyPr vert="horz" lIns="91440" tIns="45720" rIns="91440" bIns="45720" rtlCol="0" anchor="ctr">
            <a:noAutofit/>
          </a:bodyPr>
          <a:lstStyle/>
          <a:p>
            <a:pPr>
              <a:lnSpc>
                <a:spcPts val="2000"/>
              </a:lnSpc>
              <a:spcBef>
                <a:spcPct val="0"/>
              </a:spcBef>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Never forget what you are, for surely the world will not. </a:t>
            </a:r>
            <a:endParaRPr lang="zh-CN" alt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10" name="矩形 9">
            <a:extLst>
              <a:ext uri="{FF2B5EF4-FFF2-40B4-BE49-F238E27FC236}">
                <a16:creationId xmlns:a16="http://schemas.microsoft.com/office/drawing/2014/main" id="{9341C394-E281-4FD6-815D-74A537ECB010}"/>
              </a:ext>
            </a:extLst>
          </p:cNvPr>
          <p:cNvSpPr/>
          <p:nvPr/>
        </p:nvSpPr>
        <p:spPr>
          <a:xfrm>
            <a:off x="2755029" y="4704928"/>
            <a:ext cx="3538189" cy="608565"/>
          </a:xfrm>
          <a:prstGeom prst="rect">
            <a:avLst/>
          </a:prstGeom>
        </p:spPr>
        <p:txBody>
          <a:bodyPr vert="horz" lIns="91440" tIns="45720" rIns="91440" bIns="45720" rtlCol="0" anchor="ctr">
            <a:noAutofit/>
          </a:bodyPr>
          <a:lstStyle/>
          <a:p>
            <a:pPr>
              <a:lnSpc>
                <a:spcPts val="2000"/>
              </a:lnSpc>
              <a:spcBef>
                <a:spcPct val="0"/>
              </a:spcBef>
            </a:pPr>
            <a:r>
              <a:rPr lang="en-US" altLang="zh-CN"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rPr>
              <a:t>Make it your strength. Then it can never be your weakness. </a:t>
            </a:r>
            <a:endParaRPr lang="zh-CN" altLang="en-US" sz="1600" dirty="0">
              <a:solidFill>
                <a:schemeClr val="tx1">
                  <a:lumMod val="85000"/>
                  <a:lumOff val="15000"/>
                </a:schemeClr>
              </a:solidFill>
              <a:latin typeface="字魂58号-创中黑" panose="00000500000000000000" pitchFamily="2" charset="-122"/>
              <a:ea typeface="字魂58号-创中黑" panose="00000500000000000000" pitchFamily="2" charset="-122"/>
              <a:cs typeface="+mn-ea"/>
              <a:sym typeface="+mn-lt"/>
            </a:endParaRPr>
          </a:p>
        </p:txBody>
      </p:sp>
      <p:sp>
        <p:nvSpPr>
          <p:cNvPr id="13" name="椭圆 12">
            <a:extLst>
              <a:ext uri="{FF2B5EF4-FFF2-40B4-BE49-F238E27FC236}">
                <a16:creationId xmlns:a16="http://schemas.microsoft.com/office/drawing/2014/main" id="{2AABCDFB-B072-45D4-980E-AB5457F75346}"/>
              </a:ext>
            </a:extLst>
          </p:cNvPr>
          <p:cNvSpPr/>
          <p:nvPr/>
        </p:nvSpPr>
        <p:spPr>
          <a:xfrm>
            <a:off x="8048261" y="1274675"/>
            <a:ext cx="265006" cy="265006"/>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9FB7CAF6-4379-46BD-8B84-E1CF8CB82D1B}"/>
              </a:ext>
            </a:extLst>
          </p:cNvPr>
          <p:cNvSpPr txBox="1"/>
          <p:nvPr/>
        </p:nvSpPr>
        <p:spPr>
          <a:xfrm>
            <a:off x="8539890" y="1685016"/>
            <a:ext cx="3036195" cy="49962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lnSpc>
                <a:spcPct val="150000"/>
              </a:lnSpc>
            </a:pPr>
            <a:r>
              <a:rPr lang="zh-CN" altLang="en-US" sz="2000">
                <a:solidFill>
                  <a:schemeClr val="tx1">
                    <a:lumMod val="75000"/>
                    <a:lumOff val="25000"/>
                  </a:schemeClr>
                </a:solidFill>
                <a:latin typeface="字魂58号-创中黑" panose="00000500000000000000" pitchFamily="2" charset="-122"/>
                <a:ea typeface="字魂58号-创中黑" panose="00000500000000000000" pitchFamily="2" charset="-122"/>
              </a:rPr>
              <a:t>开箱即用，功能比较单一</a:t>
            </a:r>
            <a:endParaRPr lang="en-US" sz="20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5" name="文本框 14">
            <a:extLst>
              <a:ext uri="{FF2B5EF4-FFF2-40B4-BE49-F238E27FC236}">
                <a16:creationId xmlns:a16="http://schemas.microsoft.com/office/drawing/2014/main" id="{01C4495F-4BCC-41AA-8C5D-22AE29DDDAA7}"/>
              </a:ext>
            </a:extLst>
          </p:cNvPr>
          <p:cNvSpPr txBox="1"/>
          <p:nvPr/>
        </p:nvSpPr>
        <p:spPr>
          <a:xfrm>
            <a:off x="8629157" y="1145568"/>
            <a:ext cx="2395068" cy="523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en-US" altLang="zh-CN" sz="2800">
                <a:solidFill>
                  <a:schemeClr val="tx1">
                    <a:lumMod val="75000"/>
                    <a:lumOff val="25000"/>
                  </a:schemeClr>
                </a:solidFill>
                <a:latin typeface="字魂58号-创中黑" panose="00000500000000000000" pitchFamily="2" charset="-122"/>
                <a:ea typeface="字魂58号-创中黑" panose="00000500000000000000" pitchFamily="2" charset="-122"/>
              </a:rPr>
              <a:t>Dev C++</a:t>
            </a:r>
            <a:endParaRPr lang="zh-CN" altLang="en-US" sz="28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6" name="椭圆 15">
            <a:extLst>
              <a:ext uri="{FF2B5EF4-FFF2-40B4-BE49-F238E27FC236}">
                <a16:creationId xmlns:a16="http://schemas.microsoft.com/office/drawing/2014/main" id="{4B23859F-FCBB-453B-BFE7-1A830570B6B8}"/>
              </a:ext>
            </a:extLst>
          </p:cNvPr>
          <p:cNvSpPr/>
          <p:nvPr/>
        </p:nvSpPr>
        <p:spPr>
          <a:xfrm>
            <a:off x="8072679" y="2451235"/>
            <a:ext cx="265006" cy="265006"/>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900A3347-3B42-4A63-983A-C7B7E66A0EAD}"/>
              </a:ext>
            </a:extLst>
          </p:cNvPr>
          <p:cNvSpPr txBox="1"/>
          <p:nvPr/>
        </p:nvSpPr>
        <p:spPr>
          <a:xfrm>
            <a:off x="8582280" y="2879150"/>
            <a:ext cx="2724473" cy="96128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lnSpc>
                <a:spcPct val="150000"/>
              </a:lnSpc>
            </a:pPr>
            <a:r>
              <a:rPr lang="zh-CN" altLang="en-US" sz="2000">
                <a:solidFill>
                  <a:schemeClr val="tx1">
                    <a:lumMod val="75000"/>
                    <a:lumOff val="25000"/>
                  </a:schemeClr>
                </a:solidFill>
                <a:latin typeface="字魂58号-创中黑" panose="00000500000000000000" pitchFamily="2" charset="-122"/>
                <a:ea typeface="字魂58号-创中黑" panose="00000500000000000000" pitchFamily="2" charset="-122"/>
              </a:rPr>
              <a:t>轻量级，丰富拓展包，需要配置环境</a:t>
            </a:r>
            <a:endParaRPr lang="en-US" sz="20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18" name="文本框 17">
            <a:extLst>
              <a:ext uri="{FF2B5EF4-FFF2-40B4-BE49-F238E27FC236}">
                <a16:creationId xmlns:a16="http://schemas.microsoft.com/office/drawing/2014/main" id="{2BC10290-E875-41E6-B12A-34786AAF7E90}"/>
              </a:ext>
            </a:extLst>
          </p:cNvPr>
          <p:cNvSpPr txBox="1"/>
          <p:nvPr/>
        </p:nvSpPr>
        <p:spPr>
          <a:xfrm>
            <a:off x="8629157" y="2367830"/>
            <a:ext cx="2395068" cy="523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en-US" altLang="zh-CN" sz="2800">
                <a:solidFill>
                  <a:schemeClr val="tx1">
                    <a:lumMod val="75000"/>
                    <a:lumOff val="25000"/>
                  </a:schemeClr>
                </a:solidFill>
                <a:latin typeface="字魂58号-创中黑" panose="00000500000000000000" pitchFamily="2" charset="-122"/>
                <a:ea typeface="字魂58号-创中黑" panose="00000500000000000000" pitchFamily="2" charset="-122"/>
              </a:rPr>
              <a:t>vscode</a:t>
            </a:r>
            <a:endParaRPr lang="zh-CN" altLang="en-US" sz="28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pic>
        <p:nvPicPr>
          <p:cNvPr id="4" name="图片 3">
            <a:extLst>
              <a:ext uri="{FF2B5EF4-FFF2-40B4-BE49-F238E27FC236}">
                <a16:creationId xmlns:a16="http://schemas.microsoft.com/office/drawing/2014/main" id="{181697D3-BECA-4933-42C4-C354ED4497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437" y="1122217"/>
            <a:ext cx="5999016" cy="4613565"/>
          </a:xfrm>
          <a:prstGeom prst="rect">
            <a:avLst/>
          </a:prstGeom>
        </p:spPr>
      </p:pic>
      <p:sp>
        <p:nvSpPr>
          <p:cNvPr id="12" name="椭圆 11">
            <a:extLst>
              <a:ext uri="{FF2B5EF4-FFF2-40B4-BE49-F238E27FC236}">
                <a16:creationId xmlns:a16="http://schemas.microsoft.com/office/drawing/2014/main" id="{DA99508C-D742-48F0-F534-D4631C33A45A}"/>
              </a:ext>
            </a:extLst>
          </p:cNvPr>
          <p:cNvSpPr/>
          <p:nvPr/>
        </p:nvSpPr>
        <p:spPr>
          <a:xfrm>
            <a:off x="8150290" y="4069343"/>
            <a:ext cx="265006" cy="265006"/>
          </a:xfrm>
          <a:prstGeom prst="ellipse">
            <a:avLst/>
          </a:prstGeom>
          <a:gradFill>
            <a:gsLst>
              <a:gs pos="0">
                <a:srgbClr val="52AFD8"/>
              </a:gs>
              <a:gs pos="100000">
                <a:srgbClr val="D6AED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E41E2BA7-69D8-DDA2-C6D2-3EDD784A81A3}"/>
              </a:ext>
            </a:extLst>
          </p:cNvPr>
          <p:cNvSpPr txBox="1"/>
          <p:nvPr/>
        </p:nvSpPr>
        <p:spPr>
          <a:xfrm>
            <a:off x="8629157" y="3940236"/>
            <a:ext cx="2395068" cy="5232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en-US" altLang="zh-CN" sz="2800">
                <a:solidFill>
                  <a:schemeClr val="tx1">
                    <a:lumMod val="75000"/>
                    <a:lumOff val="25000"/>
                  </a:schemeClr>
                </a:solidFill>
                <a:latin typeface="字魂58号-创中黑" panose="00000500000000000000" pitchFamily="2" charset="-122"/>
                <a:ea typeface="字魂58号-创中黑" panose="00000500000000000000" pitchFamily="2" charset="-122"/>
              </a:rPr>
              <a:t>visual studio </a:t>
            </a:r>
            <a:endParaRPr lang="zh-CN" altLang="en-US" sz="28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
        <p:nvSpPr>
          <p:cNvPr id="20" name="文本框 19">
            <a:extLst>
              <a:ext uri="{FF2B5EF4-FFF2-40B4-BE49-F238E27FC236}">
                <a16:creationId xmlns:a16="http://schemas.microsoft.com/office/drawing/2014/main" id="{A2689382-B7CA-EC2D-BB33-DEBDB16E20C6}"/>
              </a:ext>
            </a:extLst>
          </p:cNvPr>
          <p:cNvSpPr txBox="1"/>
          <p:nvPr/>
        </p:nvSpPr>
        <p:spPr>
          <a:xfrm>
            <a:off x="8629157" y="4479603"/>
            <a:ext cx="2724473" cy="49962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lnSpc>
                <a:spcPct val="150000"/>
              </a:lnSpc>
            </a:pPr>
            <a:r>
              <a:rPr lang="zh-CN" altLang="en-US" sz="2000">
                <a:solidFill>
                  <a:schemeClr val="tx1">
                    <a:lumMod val="75000"/>
                    <a:lumOff val="25000"/>
                  </a:schemeClr>
                </a:solidFill>
                <a:latin typeface="字魂58号-创中黑" panose="00000500000000000000" pitchFamily="2" charset="-122"/>
                <a:ea typeface="字魂58号-创中黑" panose="00000500000000000000" pitchFamily="2" charset="-122"/>
              </a:rPr>
              <a:t>宇宙第一编译器！！！</a:t>
            </a:r>
            <a:endParaRPr lang="en-US" sz="2000" dirty="0">
              <a:solidFill>
                <a:schemeClr val="tx1">
                  <a:lumMod val="75000"/>
                  <a:lumOff val="25000"/>
                </a:schemeClr>
              </a:solidFill>
              <a:latin typeface="字魂58号-创中黑" panose="00000500000000000000" pitchFamily="2" charset="-122"/>
              <a:ea typeface="字魂58号-创中黑" panose="00000500000000000000" pitchFamily="2" charset="-122"/>
            </a:endParaRPr>
          </a:p>
        </p:txBody>
      </p:sp>
    </p:spTree>
    <p:extLst>
      <p:ext uri="{BB962C8B-B14F-4D97-AF65-F5344CB8AC3E}">
        <p14:creationId xmlns:p14="http://schemas.microsoft.com/office/powerpoint/2010/main" val="17116422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750" fill="hold"/>
                                        <p:tgtEl>
                                          <p:spTgt spid="5"/>
                                        </p:tgtEl>
                                        <p:attrNameLst>
                                          <p:attrName>ppt_w</p:attrName>
                                        </p:attrNameLst>
                                      </p:cBhvr>
                                      <p:tavLst>
                                        <p:tav tm="0">
                                          <p:val>
                                            <p:fltVal val="0"/>
                                          </p:val>
                                        </p:tav>
                                        <p:tav tm="100000">
                                          <p:val>
                                            <p:strVal val="#ppt_w"/>
                                          </p:val>
                                        </p:tav>
                                      </p:tavLst>
                                    </p:anim>
                                    <p:anim calcmode="lin" valueType="num">
                                      <p:cBhvr>
                                        <p:cTn id="13" dur="750" fill="hold"/>
                                        <p:tgtEl>
                                          <p:spTgt spid="5"/>
                                        </p:tgtEl>
                                        <p:attrNameLst>
                                          <p:attrName>ppt_h</p:attrName>
                                        </p:attrNameLst>
                                      </p:cBhvr>
                                      <p:tavLst>
                                        <p:tav tm="0">
                                          <p:val>
                                            <p:fltVal val="0"/>
                                          </p:val>
                                        </p:tav>
                                        <p:tav tm="100000">
                                          <p:val>
                                            <p:strVal val="#ppt_h"/>
                                          </p:val>
                                        </p:tav>
                                      </p:tavLst>
                                    </p:anim>
                                    <p:animEffect transition="in" filter="fade">
                                      <p:cBhvr>
                                        <p:cTn id="14" dur="750"/>
                                        <p:tgtEl>
                                          <p:spTgt spid="5"/>
                                        </p:tgtEl>
                                      </p:cBhvr>
                                    </p:animEffect>
                                  </p:childTnLst>
                                </p:cTn>
                              </p:par>
                            </p:childTnLst>
                          </p:cTn>
                        </p:par>
                        <p:par>
                          <p:cTn id="15" fill="hold">
                            <p:stCondLst>
                              <p:cond delay="1250"/>
                            </p:stCondLst>
                            <p:childTnLst>
                              <p:par>
                                <p:cTn id="16" presetID="22" presetClass="entr" presetSubtype="8"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left)">
                                      <p:cBhvr>
                                        <p:cTn id="18" dur="750"/>
                                        <p:tgtEl>
                                          <p:spTgt spid="6"/>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750" fill="hold"/>
                                        <p:tgtEl>
                                          <p:spTgt spid="7"/>
                                        </p:tgtEl>
                                        <p:attrNameLst>
                                          <p:attrName>ppt_w</p:attrName>
                                        </p:attrNameLst>
                                      </p:cBhvr>
                                      <p:tavLst>
                                        <p:tav tm="0">
                                          <p:val>
                                            <p:fltVal val="0"/>
                                          </p:val>
                                        </p:tav>
                                        <p:tav tm="100000">
                                          <p:val>
                                            <p:strVal val="#ppt_w"/>
                                          </p:val>
                                        </p:tav>
                                      </p:tavLst>
                                    </p:anim>
                                    <p:anim calcmode="lin" valueType="num">
                                      <p:cBhvr>
                                        <p:cTn id="23" dur="750" fill="hold"/>
                                        <p:tgtEl>
                                          <p:spTgt spid="7"/>
                                        </p:tgtEl>
                                        <p:attrNameLst>
                                          <p:attrName>ppt_h</p:attrName>
                                        </p:attrNameLst>
                                      </p:cBhvr>
                                      <p:tavLst>
                                        <p:tav tm="0">
                                          <p:val>
                                            <p:fltVal val="0"/>
                                          </p:val>
                                        </p:tav>
                                        <p:tav tm="100000">
                                          <p:val>
                                            <p:strVal val="#ppt_h"/>
                                          </p:val>
                                        </p:tav>
                                      </p:tavLst>
                                    </p:anim>
                                    <p:animEffect transition="in" filter="fade">
                                      <p:cBhvr>
                                        <p:cTn id="24" dur="750"/>
                                        <p:tgtEl>
                                          <p:spTgt spid="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750" fill="hold"/>
                                        <p:tgtEl>
                                          <p:spTgt spid="8"/>
                                        </p:tgtEl>
                                        <p:attrNameLst>
                                          <p:attrName>ppt_w</p:attrName>
                                        </p:attrNameLst>
                                      </p:cBhvr>
                                      <p:tavLst>
                                        <p:tav tm="0">
                                          <p:val>
                                            <p:fltVal val="0"/>
                                          </p:val>
                                        </p:tav>
                                        <p:tav tm="100000">
                                          <p:val>
                                            <p:strVal val="#ppt_w"/>
                                          </p:val>
                                        </p:tav>
                                      </p:tavLst>
                                    </p:anim>
                                    <p:anim calcmode="lin" valueType="num">
                                      <p:cBhvr>
                                        <p:cTn id="28" dur="750" fill="hold"/>
                                        <p:tgtEl>
                                          <p:spTgt spid="8"/>
                                        </p:tgtEl>
                                        <p:attrNameLst>
                                          <p:attrName>ppt_h</p:attrName>
                                        </p:attrNameLst>
                                      </p:cBhvr>
                                      <p:tavLst>
                                        <p:tav tm="0">
                                          <p:val>
                                            <p:fltVal val="0"/>
                                          </p:val>
                                        </p:tav>
                                        <p:tav tm="100000">
                                          <p:val>
                                            <p:strVal val="#ppt_h"/>
                                          </p:val>
                                        </p:tav>
                                      </p:tavLst>
                                    </p:anim>
                                    <p:animEffect transition="in" filter="fade">
                                      <p:cBhvr>
                                        <p:cTn id="29" dur="750"/>
                                        <p:tgtEl>
                                          <p:spTgt spid="8"/>
                                        </p:tgtEl>
                                      </p:cBhvr>
                                    </p:animEffect>
                                  </p:childTnLst>
                                </p:cTn>
                              </p:par>
                            </p:childTnLst>
                          </p:cTn>
                        </p:par>
                        <p:par>
                          <p:cTn id="30" fill="hold">
                            <p:stCondLst>
                              <p:cond delay="2750"/>
                            </p:stCondLst>
                            <p:childTnLst>
                              <p:par>
                                <p:cTn id="31" presetID="22" presetClass="entr" presetSubtype="8"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750"/>
                                        <p:tgtEl>
                                          <p:spTgt spid="9"/>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wipe(left)">
                                      <p:cBhvr>
                                        <p:cTn id="36" dur="75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anim calcmode="lin" valueType="num">
                                      <p:cBhvr>
                                        <p:cTn id="41" dur="500" fill="hold"/>
                                        <p:tgtEl>
                                          <p:spTgt spid="13"/>
                                        </p:tgtEl>
                                        <p:attrNameLst>
                                          <p:attrName>ppt_w</p:attrName>
                                        </p:attrNameLst>
                                      </p:cBhvr>
                                      <p:tavLst>
                                        <p:tav tm="0">
                                          <p:val>
                                            <p:fltVal val="0"/>
                                          </p:val>
                                        </p:tav>
                                        <p:tav tm="100000">
                                          <p:val>
                                            <p:strVal val="#ppt_w"/>
                                          </p:val>
                                        </p:tav>
                                      </p:tavLst>
                                    </p:anim>
                                    <p:anim calcmode="lin" valueType="num">
                                      <p:cBhvr>
                                        <p:cTn id="42" dur="500" fill="hold"/>
                                        <p:tgtEl>
                                          <p:spTgt spid="13"/>
                                        </p:tgtEl>
                                        <p:attrNameLst>
                                          <p:attrName>ppt_h</p:attrName>
                                        </p:attrNameLst>
                                      </p:cBhvr>
                                      <p:tavLst>
                                        <p:tav tm="0">
                                          <p:val>
                                            <p:fltVal val="0"/>
                                          </p:val>
                                        </p:tav>
                                        <p:tav tm="100000">
                                          <p:val>
                                            <p:strVal val="#ppt_h"/>
                                          </p:val>
                                        </p:tav>
                                      </p:tavLst>
                                    </p:anim>
                                    <p:animEffect transition="in" filter="fade">
                                      <p:cBhvr>
                                        <p:cTn id="43" dur="500"/>
                                        <p:tgtEl>
                                          <p:spTgt spid="13"/>
                                        </p:tgtEl>
                                      </p:cBhvr>
                                    </p:animEffect>
                                  </p:childTnLst>
                                </p:cTn>
                              </p:par>
                            </p:childTnLst>
                          </p:cTn>
                        </p:par>
                        <p:par>
                          <p:cTn id="44" fill="hold">
                            <p:stCondLst>
                              <p:cond delay="500"/>
                            </p:stCondLst>
                            <p:childTnLst>
                              <p:par>
                                <p:cTn id="45" presetID="12" presetClass="entr" presetSubtype="4" fill="hold" grpId="0" nodeType="after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500"/>
                                        <p:tgtEl>
                                          <p:spTgt spid="15"/>
                                        </p:tgtEl>
                                        <p:attrNameLst>
                                          <p:attrName>ppt_y</p:attrName>
                                        </p:attrNameLst>
                                      </p:cBhvr>
                                      <p:tavLst>
                                        <p:tav tm="0">
                                          <p:val>
                                            <p:strVal val="#ppt_y+#ppt_h*1.125000"/>
                                          </p:val>
                                        </p:tav>
                                        <p:tav tm="100000">
                                          <p:val>
                                            <p:strVal val="#ppt_y"/>
                                          </p:val>
                                        </p:tav>
                                      </p:tavLst>
                                    </p:anim>
                                    <p:animEffect transition="in" filter="wipe(up)">
                                      <p:cBhvr>
                                        <p:cTn id="48" dur="500"/>
                                        <p:tgtEl>
                                          <p:spTgt spid="15"/>
                                        </p:tgtEl>
                                      </p:cBhvr>
                                    </p:animEffect>
                                  </p:childTnLst>
                                </p:cTn>
                              </p:par>
                            </p:childTnLst>
                          </p:cTn>
                        </p:par>
                        <p:par>
                          <p:cTn id="49" fill="hold">
                            <p:stCondLst>
                              <p:cond delay="1000"/>
                            </p:stCondLst>
                            <p:childTnLst>
                              <p:par>
                                <p:cTn id="50" presetID="12" presetClass="entr" presetSubtype="4"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additive="base">
                                        <p:cTn id="52" dur="500"/>
                                        <p:tgtEl>
                                          <p:spTgt spid="14"/>
                                        </p:tgtEl>
                                        <p:attrNameLst>
                                          <p:attrName>ppt_y</p:attrName>
                                        </p:attrNameLst>
                                      </p:cBhvr>
                                      <p:tavLst>
                                        <p:tav tm="0">
                                          <p:val>
                                            <p:strVal val="#ppt_y+#ppt_h*1.125000"/>
                                          </p:val>
                                        </p:tav>
                                        <p:tav tm="100000">
                                          <p:val>
                                            <p:strVal val="#ppt_y"/>
                                          </p:val>
                                        </p:tav>
                                      </p:tavLst>
                                    </p:anim>
                                    <p:animEffect transition="in" filter="wipe(up)">
                                      <p:cBhvr>
                                        <p:cTn id="53" dur="500"/>
                                        <p:tgtEl>
                                          <p:spTgt spid="14"/>
                                        </p:tgtEl>
                                      </p:cBhvr>
                                    </p:animEffect>
                                  </p:childTnLst>
                                </p:cTn>
                              </p:par>
                            </p:childTnLst>
                          </p:cTn>
                        </p:par>
                      </p:childTnLst>
                    </p:cTn>
                  </p:par>
                  <p:par>
                    <p:cTn id="54" fill="hold">
                      <p:stCondLst>
                        <p:cond delay="indefinite"/>
                      </p:stCondLst>
                      <p:childTnLst>
                        <p:par>
                          <p:cTn id="55" fill="hold">
                            <p:stCondLst>
                              <p:cond delay="0"/>
                            </p:stCondLst>
                            <p:childTnLst>
                              <p:par>
                                <p:cTn id="56" presetID="53" presetClass="entr" presetSubtype="16" fill="hold" grpId="0" nodeType="click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500" fill="hold"/>
                                        <p:tgtEl>
                                          <p:spTgt spid="16"/>
                                        </p:tgtEl>
                                        <p:attrNameLst>
                                          <p:attrName>ppt_w</p:attrName>
                                        </p:attrNameLst>
                                      </p:cBhvr>
                                      <p:tavLst>
                                        <p:tav tm="0">
                                          <p:val>
                                            <p:fltVal val="0"/>
                                          </p:val>
                                        </p:tav>
                                        <p:tav tm="100000">
                                          <p:val>
                                            <p:strVal val="#ppt_w"/>
                                          </p:val>
                                        </p:tav>
                                      </p:tavLst>
                                    </p:anim>
                                    <p:anim calcmode="lin" valueType="num">
                                      <p:cBhvr>
                                        <p:cTn id="59" dur="500" fill="hold"/>
                                        <p:tgtEl>
                                          <p:spTgt spid="16"/>
                                        </p:tgtEl>
                                        <p:attrNameLst>
                                          <p:attrName>ppt_h</p:attrName>
                                        </p:attrNameLst>
                                      </p:cBhvr>
                                      <p:tavLst>
                                        <p:tav tm="0">
                                          <p:val>
                                            <p:fltVal val="0"/>
                                          </p:val>
                                        </p:tav>
                                        <p:tav tm="100000">
                                          <p:val>
                                            <p:strVal val="#ppt_h"/>
                                          </p:val>
                                        </p:tav>
                                      </p:tavLst>
                                    </p:anim>
                                    <p:animEffect transition="in" filter="fade">
                                      <p:cBhvr>
                                        <p:cTn id="60" dur="500"/>
                                        <p:tgtEl>
                                          <p:spTgt spid="16"/>
                                        </p:tgtEl>
                                      </p:cBhvr>
                                    </p:animEffect>
                                  </p:childTnLst>
                                </p:cTn>
                              </p:par>
                            </p:childTnLst>
                          </p:cTn>
                        </p:par>
                        <p:par>
                          <p:cTn id="61" fill="hold">
                            <p:stCondLst>
                              <p:cond delay="500"/>
                            </p:stCondLst>
                            <p:childTnLst>
                              <p:par>
                                <p:cTn id="62" presetID="12" presetClass="entr" presetSubtype="4"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 calcmode="lin" valueType="num">
                                      <p:cBhvr additive="base">
                                        <p:cTn id="64" dur="500"/>
                                        <p:tgtEl>
                                          <p:spTgt spid="18"/>
                                        </p:tgtEl>
                                        <p:attrNameLst>
                                          <p:attrName>ppt_y</p:attrName>
                                        </p:attrNameLst>
                                      </p:cBhvr>
                                      <p:tavLst>
                                        <p:tav tm="0">
                                          <p:val>
                                            <p:strVal val="#ppt_y+#ppt_h*1.125000"/>
                                          </p:val>
                                        </p:tav>
                                        <p:tav tm="100000">
                                          <p:val>
                                            <p:strVal val="#ppt_y"/>
                                          </p:val>
                                        </p:tav>
                                      </p:tavLst>
                                    </p:anim>
                                    <p:animEffect transition="in" filter="wipe(up)">
                                      <p:cBhvr>
                                        <p:cTn id="65" dur="500"/>
                                        <p:tgtEl>
                                          <p:spTgt spid="18"/>
                                        </p:tgtEl>
                                      </p:cBhvr>
                                    </p:animEffect>
                                  </p:childTnLst>
                                </p:cTn>
                              </p:par>
                            </p:childTnLst>
                          </p:cTn>
                        </p:par>
                        <p:par>
                          <p:cTn id="66" fill="hold">
                            <p:stCondLst>
                              <p:cond delay="1000"/>
                            </p:stCondLst>
                            <p:childTnLst>
                              <p:par>
                                <p:cTn id="67" presetID="12" presetClass="entr" presetSubtype="4" fill="hold" grpId="0" nodeType="afterEffect">
                                  <p:stCondLst>
                                    <p:cond delay="0"/>
                                  </p:stCondLst>
                                  <p:childTnLst>
                                    <p:set>
                                      <p:cBhvr>
                                        <p:cTn id="68" dur="1" fill="hold">
                                          <p:stCondLst>
                                            <p:cond delay="0"/>
                                          </p:stCondLst>
                                        </p:cTn>
                                        <p:tgtEl>
                                          <p:spTgt spid="17"/>
                                        </p:tgtEl>
                                        <p:attrNameLst>
                                          <p:attrName>style.visibility</p:attrName>
                                        </p:attrNameLst>
                                      </p:cBhvr>
                                      <p:to>
                                        <p:strVal val="visible"/>
                                      </p:to>
                                    </p:set>
                                    <p:anim calcmode="lin" valueType="num">
                                      <p:cBhvr additive="base">
                                        <p:cTn id="69" dur="500"/>
                                        <p:tgtEl>
                                          <p:spTgt spid="17"/>
                                        </p:tgtEl>
                                        <p:attrNameLst>
                                          <p:attrName>ppt_y</p:attrName>
                                        </p:attrNameLst>
                                      </p:cBhvr>
                                      <p:tavLst>
                                        <p:tav tm="0">
                                          <p:val>
                                            <p:strVal val="#ppt_y+#ppt_h*1.125000"/>
                                          </p:val>
                                        </p:tav>
                                        <p:tav tm="100000">
                                          <p:val>
                                            <p:strVal val="#ppt_y"/>
                                          </p:val>
                                        </p:tav>
                                      </p:tavLst>
                                    </p:anim>
                                    <p:animEffect transition="in" filter="wipe(up)">
                                      <p:cBhvr>
                                        <p:cTn id="70" dur="500"/>
                                        <p:tgtEl>
                                          <p:spTgt spid="17"/>
                                        </p:tgtEl>
                                      </p:cBhvr>
                                    </p:animEffect>
                                  </p:childTnLst>
                                </p:cTn>
                              </p:par>
                            </p:childTnLst>
                          </p:cTn>
                        </p:par>
                      </p:childTnLst>
                    </p:cTn>
                  </p:par>
                  <p:par>
                    <p:cTn id="71" fill="hold">
                      <p:stCondLst>
                        <p:cond delay="indefinite"/>
                      </p:stCondLst>
                      <p:childTnLst>
                        <p:par>
                          <p:cTn id="72" fill="hold">
                            <p:stCondLst>
                              <p:cond delay="0"/>
                            </p:stCondLst>
                            <p:childTnLst>
                              <p:par>
                                <p:cTn id="73" presetID="53" presetClass="entr" presetSubtype="16" fill="hold" grpId="0" nodeType="clickEffect">
                                  <p:stCondLst>
                                    <p:cond delay="0"/>
                                  </p:stCondLst>
                                  <p:childTnLst>
                                    <p:set>
                                      <p:cBhvr>
                                        <p:cTn id="74" dur="1" fill="hold">
                                          <p:stCondLst>
                                            <p:cond delay="0"/>
                                          </p:stCondLst>
                                        </p:cTn>
                                        <p:tgtEl>
                                          <p:spTgt spid="12"/>
                                        </p:tgtEl>
                                        <p:attrNameLst>
                                          <p:attrName>style.visibility</p:attrName>
                                        </p:attrNameLst>
                                      </p:cBhvr>
                                      <p:to>
                                        <p:strVal val="visible"/>
                                      </p:to>
                                    </p:set>
                                    <p:anim calcmode="lin" valueType="num">
                                      <p:cBhvr>
                                        <p:cTn id="75" dur="500" fill="hold"/>
                                        <p:tgtEl>
                                          <p:spTgt spid="12"/>
                                        </p:tgtEl>
                                        <p:attrNameLst>
                                          <p:attrName>ppt_w</p:attrName>
                                        </p:attrNameLst>
                                      </p:cBhvr>
                                      <p:tavLst>
                                        <p:tav tm="0">
                                          <p:val>
                                            <p:fltVal val="0"/>
                                          </p:val>
                                        </p:tav>
                                        <p:tav tm="100000">
                                          <p:val>
                                            <p:strVal val="#ppt_w"/>
                                          </p:val>
                                        </p:tav>
                                      </p:tavLst>
                                    </p:anim>
                                    <p:anim calcmode="lin" valueType="num">
                                      <p:cBhvr>
                                        <p:cTn id="76" dur="500" fill="hold"/>
                                        <p:tgtEl>
                                          <p:spTgt spid="12"/>
                                        </p:tgtEl>
                                        <p:attrNameLst>
                                          <p:attrName>ppt_h</p:attrName>
                                        </p:attrNameLst>
                                      </p:cBhvr>
                                      <p:tavLst>
                                        <p:tav tm="0">
                                          <p:val>
                                            <p:fltVal val="0"/>
                                          </p:val>
                                        </p:tav>
                                        <p:tav tm="100000">
                                          <p:val>
                                            <p:strVal val="#ppt_h"/>
                                          </p:val>
                                        </p:tav>
                                      </p:tavLst>
                                    </p:anim>
                                    <p:animEffect transition="in" filter="fade">
                                      <p:cBhvr>
                                        <p:cTn id="77" dur="500"/>
                                        <p:tgtEl>
                                          <p:spTgt spid="12"/>
                                        </p:tgtEl>
                                      </p:cBhvr>
                                    </p:animEffect>
                                  </p:childTnLst>
                                </p:cTn>
                              </p:par>
                            </p:childTnLst>
                          </p:cTn>
                        </p:par>
                        <p:par>
                          <p:cTn id="78" fill="hold">
                            <p:stCondLst>
                              <p:cond delay="500"/>
                            </p:stCondLst>
                            <p:childTnLst>
                              <p:par>
                                <p:cTn id="79" presetID="12" presetClass="entr" presetSubtype="4" fill="hold" grpId="0" nodeType="afterEffect">
                                  <p:stCondLst>
                                    <p:cond delay="0"/>
                                  </p:stCondLst>
                                  <p:childTnLst>
                                    <p:set>
                                      <p:cBhvr>
                                        <p:cTn id="80" dur="1" fill="hold">
                                          <p:stCondLst>
                                            <p:cond delay="0"/>
                                          </p:stCondLst>
                                        </p:cTn>
                                        <p:tgtEl>
                                          <p:spTgt spid="19"/>
                                        </p:tgtEl>
                                        <p:attrNameLst>
                                          <p:attrName>style.visibility</p:attrName>
                                        </p:attrNameLst>
                                      </p:cBhvr>
                                      <p:to>
                                        <p:strVal val="visible"/>
                                      </p:to>
                                    </p:set>
                                    <p:anim calcmode="lin" valueType="num">
                                      <p:cBhvr additive="base">
                                        <p:cTn id="81" dur="500"/>
                                        <p:tgtEl>
                                          <p:spTgt spid="19"/>
                                        </p:tgtEl>
                                        <p:attrNameLst>
                                          <p:attrName>ppt_y</p:attrName>
                                        </p:attrNameLst>
                                      </p:cBhvr>
                                      <p:tavLst>
                                        <p:tav tm="0">
                                          <p:val>
                                            <p:strVal val="#ppt_y+#ppt_h*1.125000"/>
                                          </p:val>
                                        </p:tav>
                                        <p:tav tm="100000">
                                          <p:val>
                                            <p:strVal val="#ppt_y"/>
                                          </p:val>
                                        </p:tav>
                                      </p:tavLst>
                                    </p:anim>
                                    <p:animEffect transition="in" filter="wipe(up)">
                                      <p:cBhvr>
                                        <p:cTn id="82" dur="500"/>
                                        <p:tgtEl>
                                          <p:spTgt spid="19"/>
                                        </p:tgtEl>
                                      </p:cBhvr>
                                    </p:animEffect>
                                  </p:childTnLst>
                                </p:cTn>
                              </p:par>
                            </p:childTnLst>
                          </p:cTn>
                        </p:par>
                        <p:par>
                          <p:cTn id="83" fill="hold">
                            <p:stCondLst>
                              <p:cond delay="1000"/>
                            </p:stCondLst>
                            <p:childTnLst>
                              <p:par>
                                <p:cTn id="84" presetID="12" presetClass="entr" presetSubtype="4" fill="hold" grpId="0" nodeType="afterEffect">
                                  <p:stCondLst>
                                    <p:cond delay="0"/>
                                  </p:stCondLst>
                                  <p:childTnLst>
                                    <p:set>
                                      <p:cBhvr>
                                        <p:cTn id="85" dur="1" fill="hold">
                                          <p:stCondLst>
                                            <p:cond delay="0"/>
                                          </p:stCondLst>
                                        </p:cTn>
                                        <p:tgtEl>
                                          <p:spTgt spid="20"/>
                                        </p:tgtEl>
                                        <p:attrNameLst>
                                          <p:attrName>style.visibility</p:attrName>
                                        </p:attrNameLst>
                                      </p:cBhvr>
                                      <p:to>
                                        <p:strVal val="visible"/>
                                      </p:to>
                                    </p:set>
                                    <p:anim calcmode="lin" valueType="num">
                                      <p:cBhvr additive="base">
                                        <p:cTn id="86" dur="500"/>
                                        <p:tgtEl>
                                          <p:spTgt spid="20"/>
                                        </p:tgtEl>
                                        <p:attrNameLst>
                                          <p:attrName>ppt_y</p:attrName>
                                        </p:attrNameLst>
                                      </p:cBhvr>
                                      <p:tavLst>
                                        <p:tav tm="0">
                                          <p:val>
                                            <p:strVal val="#ppt_y+#ppt_h*1.125000"/>
                                          </p:val>
                                        </p:tav>
                                        <p:tav tm="100000">
                                          <p:val>
                                            <p:strVal val="#ppt_y"/>
                                          </p:val>
                                        </p:tav>
                                      </p:tavLst>
                                    </p:anim>
                                    <p:animEffect transition="in" filter="wipe(up)">
                                      <p:cBhvr>
                                        <p:cTn id="8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6" grpId="0"/>
      <p:bldP spid="7" grpId="0"/>
      <p:bldP spid="8" grpId="0"/>
      <p:bldP spid="9" grpId="0"/>
      <p:bldP spid="10" grpId="0"/>
      <p:bldP spid="13" grpId="0" animBg="1"/>
      <p:bldP spid="14" grpId="0" bldLvl="0"/>
      <p:bldP spid="15" grpId="0" bldLvl="0"/>
      <p:bldP spid="16" grpId="0" animBg="1"/>
      <p:bldP spid="17" grpId="0" bldLvl="0"/>
      <p:bldP spid="18" grpId="0" bldLvl="0"/>
      <p:bldP spid="12" grpId="0" animBg="1"/>
      <p:bldP spid="19" grpId="0" bldLvl="0"/>
      <p:bldP spid="20" grpId="0" bldLvl="0"/>
    </p:bldLst>
  </p:timing>
</p:sld>
</file>

<file path=ppt/tags/tag1.xml><?xml version="1.0" encoding="utf-8"?>
<p:tagLst xmlns:a="http://schemas.openxmlformats.org/drawingml/2006/main" xmlns:r="http://schemas.openxmlformats.org/officeDocument/2006/relationships" xmlns:p="http://schemas.openxmlformats.org/presentationml/2006/main">
  <p:tag name="PA" val="v5.1.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10234</TotalTime>
  <Words>1808</Words>
  <Application>Microsoft Office PowerPoint</Application>
  <PresentationFormat>宽屏</PresentationFormat>
  <Paragraphs>203</Paragraphs>
  <Slides>30</Slides>
  <Notes>4</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30</vt:i4>
      </vt:variant>
    </vt:vector>
  </HeadingPairs>
  <TitlesOfParts>
    <vt:vector size="39" baseType="lpstr">
      <vt:lpstr>Biaodian Pro Sans GB</vt:lpstr>
      <vt:lpstr>inpin heiti</vt:lpstr>
      <vt:lpstr>等线</vt:lpstr>
      <vt:lpstr>等线 Light</vt:lpstr>
      <vt:lpstr>思源黑体</vt:lpstr>
      <vt:lpstr>字魂58号-创中黑</vt:lpstr>
      <vt:lpstr>字魂59号-创粗黑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Vagun Vagun</dc:creator>
  <cp:lastModifiedBy>张 翔淞</cp:lastModifiedBy>
  <cp:revision>588</cp:revision>
  <dcterms:created xsi:type="dcterms:W3CDTF">2019-07-04T08:14:45Z</dcterms:created>
  <dcterms:modified xsi:type="dcterms:W3CDTF">2022-08-12T16:33:01Z</dcterms:modified>
</cp:coreProperties>
</file>

<file path=docProps/thumbnail.jpeg>
</file>